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45" d="100"/>
          <a:sy n="45" d="100"/>
        </p:scale>
        <p:origin x="29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08D9-7BD9-40FB-9543-00304F0F0B1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750-A3BA-4612-9F87-3FB6EBE5D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39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08D9-7BD9-40FB-9543-00304F0F0B1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750-A3BA-4612-9F87-3FB6EBE5D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2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08D9-7BD9-40FB-9543-00304F0F0B1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750-A3BA-4612-9F87-3FB6EBE5D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08D9-7BD9-40FB-9543-00304F0F0B1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750-A3BA-4612-9F87-3FB6EBE5D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2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08D9-7BD9-40FB-9543-00304F0F0B1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750-A3BA-4612-9F87-3FB6EBE5D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0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08D9-7BD9-40FB-9543-00304F0F0B1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750-A3BA-4612-9F87-3FB6EBE5D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3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08D9-7BD9-40FB-9543-00304F0F0B1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750-A3BA-4612-9F87-3FB6EBE5D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8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08D9-7BD9-40FB-9543-00304F0F0B1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750-A3BA-4612-9F87-3FB6EBE5D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2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08D9-7BD9-40FB-9543-00304F0F0B1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750-A3BA-4612-9F87-3FB6EBE5D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36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08D9-7BD9-40FB-9543-00304F0F0B1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750-A3BA-4612-9F87-3FB6EBE5D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5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08D9-7BD9-40FB-9543-00304F0F0B1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C750-A3BA-4612-9F87-3FB6EBE5D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39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B08D9-7BD9-40FB-9543-00304F0F0B1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FC750-A3BA-4612-9F87-3FB6EBE5D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28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지도개선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최종발표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조 </a:t>
            </a:r>
            <a:r>
              <a:rPr lang="ko-KR" altLang="en-US" dirty="0" err="1" smtClean="0"/>
              <a:t>김오이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9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2067" y="2651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4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동기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96457"/>
            <a:ext cx="10515600" cy="368050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동기 </a:t>
            </a:r>
            <a:r>
              <a:rPr lang="en-US" altLang="ko-KR" dirty="0" smtClean="0"/>
              <a:t>1 . </a:t>
            </a:r>
            <a:r>
              <a:rPr lang="ko-KR" altLang="en-US" dirty="0" smtClean="0"/>
              <a:t>현재 지도에는 너무 많은 정보들이 담겨있어 원하는 정보를 찾기 </a:t>
            </a:r>
            <a:r>
              <a:rPr lang="ko-KR" altLang="en-US" dirty="0" err="1" smtClean="0"/>
              <a:t>복잡하단</a:t>
            </a:r>
            <a:r>
              <a:rPr lang="ko-KR" altLang="en-US" dirty="0" smtClean="0"/>
              <a:t> 문제가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동기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좋은 리뷰만이 아닌 좋지 않은 리뷰를 통해서 가게를 선택하고 싶을 때가 있기 때문에 이걸 반영한 지도가 있으면 좋을 것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0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문제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96457"/>
            <a:ext cx="10515600" cy="368050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현재 지도 </a:t>
            </a:r>
            <a:r>
              <a:rPr lang="ko-KR" altLang="en-US" dirty="0" err="1" smtClean="0"/>
              <a:t>웹서비스를</a:t>
            </a:r>
            <a:r>
              <a:rPr lang="ko-KR" altLang="en-US" dirty="0" smtClean="0"/>
              <a:t> 어떻게 개선할 수 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1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시장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96457"/>
            <a:ext cx="10515600" cy="368050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년도 한국 디지털 지도 시장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네이버 지도 </a:t>
            </a:r>
            <a:r>
              <a:rPr lang="en-US" altLang="ko-KR" dirty="0" smtClean="0"/>
              <a:t>1300</a:t>
            </a:r>
            <a:r>
              <a:rPr lang="ko-KR" altLang="en-US" dirty="0" smtClean="0"/>
              <a:t>만 명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카카오 맵 </a:t>
            </a:r>
            <a:r>
              <a:rPr lang="en-US" altLang="ko-KR" dirty="0" smtClean="0"/>
              <a:t>840</a:t>
            </a:r>
            <a:r>
              <a:rPr lang="ko-KR" altLang="en-US" dirty="0" smtClean="0"/>
              <a:t>만 명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개선된 지도도 충분히 수요가 있을 것이라 판단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7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해결방법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96457"/>
            <a:ext cx="10515600" cy="368050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구현고려사항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익명으로 사건 게시판을 이용할 때 관리자 </a:t>
            </a:r>
            <a:r>
              <a:rPr lang="ko-KR" altLang="en-US" dirty="0" err="1" smtClean="0"/>
              <a:t>승인기능을</a:t>
            </a:r>
            <a:r>
              <a:rPr lang="ko-KR" altLang="en-US" dirty="0" smtClean="0"/>
              <a:t> 통해서 거짓으로 제보가 되지 않게 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4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해결방법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96457"/>
            <a:ext cx="10515600" cy="368050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실현가능성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지도 및 관련 오픈소스들이 있어 충분히 구현할 수 있을 것 같음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8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해결방법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96457"/>
            <a:ext cx="10515600" cy="368050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대규모 사용자 지원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네이버 지도나 카카오 </a:t>
            </a:r>
            <a:r>
              <a:rPr lang="ko-KR" altLang="en-US" dirty="0" err="1" smtClean="0"/>
              <a:t>맵의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이용하여 대규모 사용자 지원이 가능할 것 같음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6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설문조사결과반영</a:t>
            </a:r>
            <a:endParaRPr lang="ko-KR" altLang="en-US" sz="5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15" y="2054607"/>
            <a:ext cx="5840602" cy="33092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" y="2054607"/>
            <a:ext cx="5865830" cy="3309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746" y="5727780"/>
            <a:ext cx="103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사건 게시판에 글을 올릴 때 악용을 우려해 관리자가 승인한 다음에 </a:t>
            </a:r>
            <a:r>
              <a:rPr lang="en-US" altLang="ko-KR" dirty="0" smtClean="0"/>
              <a:t>new </a:t>
            </a:r>
            <a:r>
              <a:rPr lang="ko-KR" altLang="en-US" dirty="0" err="1" smtClean="0"/>
              <a:t>게시글로</a:t>
            </a:r>
            <a:r>
              <a:rPr lang="ko-KR" altLang="en-US" dirty="0" smtClean="0"/>
              <a:t> 올릴 수 있음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8369" y="168798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승인 전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81510" y="168527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승인 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팀원의 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607733"/>
            <a:ext cx="10515600" cy="35692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201702040 </a:t>
            </a:r>
            <a:r>
              <a:rPr lang="ko-KR" altLang="en-US" dirty="0" smtClean="0"/>
              <a:t>오지원</a:t>
            </a:r>
            <a:endParaRPr lang="en-US" altLang="ko-KR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201600007 </a:t>
            </a:r>
            <a:r>
              <a:rPr lang="ko-KR" altLang="en-US" dirty="0" err="1" smtClean="0"/>
              <a:t>이안영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201502062 </a:t>
            </a:r>
            <a:r>
              <a:rPr lang="ko-KR" altLang="en-US" dirty="0" smtClean="0"/>
              <a:t>백우진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201502112 </a:t>
            </a:r>
            <a:r>
              <a:rPr lang="ko-KR" altLang="en-US" dirty="0" err="1" smtClean="0"/>
              <a:t>전현석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201701994 </a:t>
            </a:r>
            <a:r>
              <a:rPr lang="ko-KR" altLang="en-US" dirty="0" smtClean="0"/>
              <a:t>김재인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8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165</Words>
  <Application>Microsoft Office PowerPoint</Application>
  <PresentationFormat>와이드스크린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  지도개선 최종발표</vt:lpstr>
      <vt:lpstr>동기</vt:lpstr>
      <vt:lpstr>문제</vt:lpstr>
      <vt:lpstr>시장</vt:lpstr>
      <vt:lpstr>해결방법</vt:lpstr>
      <vt:lpstr>해결방법</vt:lpstr>
      <vt:lpstr>해결방법</vt:lpstr>
      <vt:lpstr>설문조사결과반영</vt:lpstr>
      <vt:lpstr>팀원의 후기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지도개선 최종발표</dc:title>
  <dc:creator>ohgee98@naver.com</dc:creator>
  <cp:lastModifiedBy>ohgee98@naver.com</cp:lastModifiedBy>
  <cp:revision>4</cp:revision>
  <dcterms:created xsi:type="dcterms:W3CDTF">2020-04-11T09:44:39Z</dcterms:created>
  <dcterms:modified xsi:type="dcterms:W3CDTF">2020-04-11T10:16:24Z</dcterms:modified>
</cp:coreProperties>
</file>