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2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5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0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7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52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94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49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8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6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04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CA51-13B7-4131-85AF-276CDD17366C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5F5A-3E28-40BD-A21F-0E15A1EEE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8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819150"/>
            <a:ext cx="8029575" cy="52197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085528" y="213752"/>
            <a:ext cx="295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https://wireframe.cc/HdVfUB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2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02" y="819285"/>
            <a:ext cx="7943850" cy="51149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048890" y="226814"/>
            <a:ext cx="292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https://wireframe.cc/gNJHhe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75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997985" y="252939"/>
            <a:ext cx="2922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https://wireframe.cc/11vyHP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862012"/>
            <a:ext cx="79724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57250"/>
            <a:ext cx="8077200" cy="51435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266128" y="266003"/>
            <a:ext cx="277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https://wireframe.cc/Vci71I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77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319337"/>
            <a:ext cx="7200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7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EDNA PAULA ALVES DE OLIVEIRA</dc:creator>
  <cp:lastModifiedBy>EDNA PAULA ALVES DE OLIVEIRA</cp:lastModifiedBy>
  <cp:revision>5</cp:revision>
  <dcterms:created xsi:type="dcterms:W3CDTF">2018-04-05T23:00:23Z</dcterms:created>
  <dcterms:modified xsi:type="dcterms:W3CDTF">2018-04-05T23:21:30Z</dcterms:modified>
</cp:coreProperties>
</file>