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65" r:id="rId4"/>
    <p:sldId id="260" r:id="rId5"/>
    <p:sldId id="258" r:id="rId6"/>
    <p:sldId id="261" r:id="rId7"/>
    <p:sldId id="259" r:id="rId8"/>
    <p:sldId id="262" r:id="rId9"/>
    <p:sldId id="263" r:id="rId10"/>
    <p:sldId id="264" r:id="rId11"/>
    <p:sldId id="270"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94"/>
  </p:normalViewPr>
  <p:slideViewPr>
    <p:cSldViewPr snapToGrid="0" snapToObjects="1">
      <p:cViewPr>
        <p:scale>
          <a:sx n="100" d="100"/>
          <a:sy n="100" d="100"/>
        </p:scale>
        <p:origin x="528" y="62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November 16,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290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November 16,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6026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November 16,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865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November 16,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910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November 16,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3238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November 16,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3299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November 16,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9645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November 16,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2371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November 16,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67572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November 16,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0477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November 16,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962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November 16,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83178686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1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1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18" Type="http://schemas.openxmlformats.org/officeDocument/2006/relationships/image" Target="../media/image18.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17" Type="http://schemas.openxmlformats.org/officeDocument/2006/relationships/image" Target="../media/image17.png"/><Relationship Id="rId2" Type="http://schemas.openxmlformats.org/officeDocument/2006/relationships/slide" Target="slide9.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5" Type="http://schemas.openxmlformats.org/officeDocument/2006/relationships/image" Target="../media/image15.sv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0.svg"/><Relationship Id="rId3" Type="http://schemas.openxmlformats.org/officeDocument/2006/relationships/image" Target="../media/image2.jpg"/><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slide" Target="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jp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2A4E706B-8FCF-4DD4-A030-8867B401ED3D}"/>
              </a:ext>
            </a:extLst>
          </p:cNvPr>
          <p:cNvPicPr>
            <a:picLocks noChangeAspect="1"/>
          </p:cNvPicPr>
          <p:nvPr/>
        </p:nvPicPr>
        <p:blipFill rotWithShape="1">
          <a:blip r:embed="rId2"/>
          <a:srcRect t="43710" b="1473"/>
          <a:stretch/>
        </p:blipFill>
        <p:spPr>
          <a:xfrm>
            <a:off x="-2" y="10"/>
            <a:ext cx="12192002" cy="4461036"/>
          </a:xfrm>
          <a:prstGeom prst="rect">
            <a:avLst/>
          </a:prstGeom>
        </p:spPr>
      </p:pic>
      <p:sp>
        <p:nvSpPr>
          <p:cNvPr id="20"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24D815-EBEE-BC40-A4C1-68275EEEF2EB}"/>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Virtual White Elephant</a:t>
            </a:r>
          </a:p>
        </p:txBody>
      </p:sp>
      <p:sp>
        <p:nvSpPr>
          <p:cNvPr id="3" name="Subtitle 2">
            <a:extLst>
              <a:ext uri="{FF2B5EF4-FFF2-40B4-BE49-F238E27FC236}">
                <a16:creationId xmlns:a16="http://schemas.microsoft.com/office/drawing/2014/main" id="{03BE0C91-4251-094E-A21F-A62CD82A9C31}"/>
              </a:ext>
            </a:extLst>
          </p:cNvPr>
          <p:cNvSpPr>
            <a:spLocks noGrp="1"/>
          </p:cNvSpPr>
          <p:nvPr>
            <p:ph type="subTitle" idx="1"/>
          </p:nvPr>
        </p:nvSpPr>
        <p:spPr>
          <a:xfrm>
            <a:off x="1371601" y="5970897"/>
            <a:ext cx="9448800" cy="429904"/>
          </a:xfrm>
        </p:spPr>
        <p:txBody>
          <a:bodyPr>
            <a:normAutofit/>
          </a:bodyPr>
          <a:lstStyle/>
          <a:p>
            <a:pPr algn="l"/>
            <a:r>
              <a:rPr lang="en-US" sz="1200" dirty="0">
                <a:solidFill>
                  <a:schemeClr val="bg1"/>
                </a:solidFill>
              </a:rPr>
              <a:t>Sample for creating your own with instructions</a:t>
            </a:r>
          </a:p>
        </p:txBody>
      </p:sp>
      <p:sp>
        <p:nvSpPr>
          <p:cNvPr id="5" name="TextBox 4">
            <a:extLst>
              <a:ext uri="{FF2B5EF4-FFF2-40B4-BE49-F238E27FC236}">
                <a16:creationId xmlns:a16="http://schemas.microsoft.com/office/drawing/2014/main" id="{791D80EA-2D66-6146-B212-57A9FBF1BE1D}"/>
              </a:ext>
            </a:extLst>
          </p:cNvPr>
          <p:cNvSpPr txBox="1"/>
          <p:nvPr/>
        </p:nvSpPr>
        <p:spPr>
          <a:xfrm>
            <a:off x="4203700" y="914400"/>
            <a:ext cx="5575300" cy="646331"/>
          </a:xfrm>
          <a:prstGeom prst="rect">
            <a:avLst/>
          </a:prstGeom>
          <a:noFill/>
        </p:spPr>
        <p:txBody>
          <a:bodyPr wrap="square" rtlCol="0">
            <a:spAutoFit/>
          </a:bodyPr>
          <a:lstStyle/>
          <a:p>
            <a:r>
              <a:rPr lang="en-US" dirty="0"/>
              <a:t>I recommend playing the slideshow first to explore functionality then looking at all the instructions.</a:t>
            </a:r>
          </a:p>
        </p:txBody>
      </p:sp>
    </p:spTree>
    <p:extLst>
      <p:ext uri="{BB962C8B-B14F-4D97-AF65-F5344CB8AC3E}">
        <p14:creationId xmlns:p14="http://schemas.microsoft.com/office/powerpoint/2010/main" val="353117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3F995-41A7-A842-A294-2E810F316D33}"/>
              </a:ext>
            </a:extLst>
          </p:cNvPr>
          <p:cNvSpPr>
            <a:spLocks noGrp="1"/>
          </p:cNvSpPr>
          <p:nvPr>
            <p:ph type="title"/>
          </p:nvPr>
        </p:nvSpPr>
        <p:spPr/>
        <p:txBody>
          <a:bodyPr/>
          <a:lstStyle/>
          <a:p>
            <a:r>
              <a:rPr lang="en-US" dirty="0"/>
              <a:t>Additional tips</a:t>
            </a:r>
          </a:p>
        </p:txBody>
      </p:sp>
      <p:sp>
        <p:nvSpPr>
          <p:cNvPr id="4" name="Content Placeholder 3">
            <a:extLst>
              <a:ext uri="{FF2B5EF4-FFF2-40B4-BE49-F238E27FC236}">
                <a16:creationId xmlns:a16="http://schemas.microsoft.com/office/drawing/2014/main" id="{BCB4206C-F90D-E047-BA70-8683E9239B16}"/>
              </a:ext>
            </a:extLst>
          </p:cNvPr>
          <p:cNvSpPr>
            <a:spLocks noGrp="1"/>
          </p:cNvSpPr>
          <p:nvPr>
            <p:ph idx="1"/>
          </p:nvPr>
        </p:nvSpPr>
        <p:spPr/>
        <p:txBody>
          <a:bodyPr/>
          <a:lstStyle/>
          <a:p>
            <a:r>
              <a:rPr lang="en-US" dirty="0"/>
              <a:t>Start the presentation on the title slide, otherwise PowerPoint seems to sometimes get confused and not reveal gifts correctly.</a:t>
            </a:r>
          </a:p>
          <a:p>
            <a:r>
              <a:rPr lang="en-US" dirty="0"/>
              <a:t>You will need to </a:t>
            </a:r>
            <a:r>
              <a:rPr lang="en-US" b="1" dirty="0"/>
              <a:t>track</a:t>
            </a:r>
            <a:r>
              <a:rPr lang="en-US" dirty="0"/>
              <a:t> all the typical things that are done in a white elephant:</a:t>
            </a:r>
          </a:p>
          <a:p>
            <a:pPr lvl="1"/>
            <a:r>
              <a:rPr lang="en-US" dirty="0"/>
              <a:t>Who has each gift</a:t>
            </a:r>
          </a:p>
          <a:p>
            <a:pPr lvl="1"/>
            <a:r>
              <a:rPr lang="en-US" dirty="0"/>
              <a:t>How many times a gift has been stolen</a:t>
            </a:r>
          </a:p>
          <a:p>
            <a:pPr lvl="1"/>
            <a:r>
              <a:rPr lang="en-US" dirty="0"/>
              <a:t>Whether a gift has already been stolen this round</a:t>
            </a:r>
          </a:p>
        </p:txBody>
      </p:sp>
    </p:spTree>
    <p:extLst>
      <p:ext uri="{BB962C8B-B14F-4D97-AF65-F5344CB8AC3E}">
        <p14:creationId xmlns:p14="http://schemas.microsoft.com/office/powerpoint/2010/main" val="31002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DC2B-F771-5C4F-BCF7-58668000562D}"/>
              </a:ext>
            </a:extLst>
          </p:cNvPr>
          <p:cNvSpPr>
            <a:spLocks noGrp="1"/>
          </p:cNvSpPr>
          <p:nvPr>
            <p:ph type="title"/>
          </p:nvPr>
        </p:nvSpPr>
        <p:spPr/>
        <p:txBody>
          <a:bodyPr/>
          <a:lstStyle/>
          <a:p>
            <a:r>
              <a:rPr lang="en-US" dirty="0"/>
              <a:t>Advanced Home Page</a:t>
            </a:r>
          </a:p>
        </p:txBody>
      </p:sp>
      <p:sp>
        <p:nvSpPr>
          <p:cNvPr id="3" name="Content Placeholder 2">
            <a:extLst>
              <a:ext uri="{FF2B5EF4-FFF2-40B4-BE49-F238E27FC236}">
                <a16:creationId xmlns:a16="http://schemas.microsoft.com/office/drawing/2014/main" id="{46F69B83-D9B9-044E-87CB-80AAF27049CC}"/>
              </a:ext>
            </a:extLst>
          </p:cNvPr>
          <p:cNvSpPr>
            <a:spLocks noGrp="1"/>
          </p:cNvSpPr>
          <p:nvPr>
            <p:ph idx="1"/>
          </p:nvPr>
        </p:nvSpPr>
        <p:spPr/>
        <p:txBody>
          <a:bodyPr/>
          <a:lstStyle/>
          <a:p>
            <a:r>
              <a:rPr lang="en-US" dirty="0"/>
              <a:t>The following show some options for tracking those things within the presentation itself.</a:t>
            </a:r>
          </a:p>
          <a:p>
            <a:r>
              <a:rPr lang="en-US" dirty="0"/>
              <a:t>In each case, I’d recommend creating all the gifts first then creating each module for one type (steals, owner, being stolen this round), copy-pasting it onto each gift, then doing the next module.</a:t>
            </a:r>
          </a:p>
        </p:txBody>
      </p:sp>
    </p:spTree>
    <p:extLst>
      <p:ext uri="{BB962C8B-B14F-4D97-AF65-F5344CB8AC3E}">
        <p14:creationId xmlns:p14="http://schemas.microsoft.com/office/powerpoint/2010/main" val="168704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Copy-paste and recolor to add to new gifts</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2"/>
            <a:ext cx="4014952" cy="556054"/>
          </a:xfrm>
        </p:spPr>
        <p:txBody>
          <a:bodyPr>
            <a:normAutofit fontScale="90000"/>
          </a:bodyPr>
          <a:lstStyle/>
          <a:p>
            <a:r>
              <a:rPr lang="en-US" dirty="0"/>
              <a:t>Home w/ steals</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
        <p:nvSpPr>
          <p:cNvPr id="11" name="Oval 10">
            <a:extLst>
              <a:ext uri="{FF2B5EF4-FFF2-40B4-BE49-F238E27FC236}">
                <a16:creationId xmlns:a16="http://schemas.microsoft.com/office/drawing/2014/main" id="{EC96894E-7A0D-3145-919C-764546E41FB2}"/>
              </a:ext>
            </a:extLst>
          </p:cNvPr>
          <p:cNvSpPr/>
          <p:nvPr/>
        </p:nvSpPr>
        <p:spPr>
          <a:xfrm>
            <a:off x="2601782" y="385428"/>
            <a:ext cx="484318" cy="4903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F71CFB3-7BA9-BA41-8E66-B716006ACF04}"/>
              </a:ext>
            </a:extLst>
          </p:cNvPr>
          <p:cNvSpPr/>
          <p:nvPr/>
        </p:nvSpPr>
        <p:spPr>
          <a:xfrm>
            <a:off x="2617644" y="957760"/>
            <a:ext cx="484318" cy="4903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2C342D-24B5-A04F-A036-FDB5E7137971}"/>
              </a:ext>
            </a:extLst>
          </p:cNvPr>
          <p:cNvSpPr/>
          <p:nvPr/>
        </p:nvSpPr>
        <p:spPr>
          <a:xfrm>
            <a:off x="2586356" y="1615116"/>
            <a:ext cx="484318" cy="4903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EDC3C8B7-C05A-1146-8F1E-D85ABCBF4D35}"/>
              </a:ext>
            </a:extLst>
          </p:cNvPr>
          <p:cNvSpPr/>
          <p:nvPr/>
        </p:nvSpPr>
        <p:spPr>
          <a:xfrm>
            <a:off x="6248400" y="385428"/>
            <a:ext cx="533400" cy="49032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EF45633-C0F3-0E42-8EC8-075688EBCACD}"/>
              </a:ext>
            </a:extLst>
          </p:cNvPr>
          <p:cNvSpPr/>
          <p:nvPr/>
        </p:nvSpPr>
        <p:spPr>
          <a:xfrm>
            <a:off x="6184024" y="1008562"/>
            <a:ext cx="533400" cy="49032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22703CD-1A39-164F-838A-17ADDF3F348B}"/>
              </a:ext>
            </a:extLst>
          </p:cNvPr>
          <p:cNvSpPr/>
          <p:nvPr/>
        </p:nvSpPr>
        <p:spPr>
          <a:xfrm>
            <a:off x="6184024" y="1685244"/>
            <a:ext cx="533400" cy="49032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04BB545-7312-7B48-992E-F5DF3CA5BCC8}"/>
              </a:ext>
            </a:extLst>
          </p:cNvPr>
          <p:cNvSpPr/>
          <p:nvPr/>
        </p:nvSpPr>
        <p:spPr>
          <a:xfrm>
            <a:off x="2731471" y="3061108"/>
            <a:ext cx="498885" cy="5334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D10874-4365-3B48-AEB3-795EE49AA435}"/>
              </a:ext>
            </a:extLst>
          </p:cNvPr>
          <p:cNvSpPr/>
          <p:nvPr/>
        </p:nvSpPr>
        <p:spPr>
          <a:xfrm>
            <a:off x="2731472" y="3744119"/>
            <a:ext cx="498885" cy="5334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1BF0F9-75C0-E545-AFD8-88CD2569BF61}"/>
              </a:ext>
            </a:extLst>
          </p:cNvPr>
          <p:cNvSpPr/>
          <p:nvPr/>
        </p:nvSpPr>
        <p:spPr>
          <a:xfrm>
            <a:off x="2731471" y="4444988"/>
            <a:ext cx="498885" cy="53340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9906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11"/>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8" restart="whenNotActive" fill="hold" evtFilter="cancelBubble" nodeType="interactiveSeq">
                <p:stCondLst>
                  <p:cond evt="onClick" delay="0">
                    <p:tgtEl>
                      <p:spTgt spid="15"/>
                    </p:tgtEl>
                  </p:cond>
                </p:stCondLst>
                <p:endSync evt="end" delay="0">
                  <p:rtn val="all"/>
                </p:endSync>
                <p:childTnLst>
                  <p:par>
                    <p:cTn id="29" fill="hold">
                      <p:stCondLst>
                        <p:cond delay="0"/>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3" restart="whenNotActive" fill="hold" evtFilter="cancelBubble" nodeType="interactiveSeq">
                <p:stCondLst>
                  <p:cond evt="onClick" delay="0">
                    <p:tgtEl>
                      <p:spTgt spid="17"/>
                    </p:tgtEl>
                  </p:cond>
                </p:stCondLst>
                <p:endSync evt="end" delay="0">
                  <p:rtn val="all"/>
                </p:endSync>
                <p:childTnLst>
                  <p:par>
                    <p:cTn id="34" fill="hold">
                      <p:stCondLst>
                        <p:cond delay="0"/>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38" restart="whenNotActive" fill="hold" evtFilter="cancelBubble" nodeType="interactiveSeq">
                <p:stCondLst>
                  <p:cond evt="onClick" delay="0">
                    <p:tgtEl>
                      <p:spTgt spid="2"/>
                    </p:tgtEl>
                  </p:cond>
                </p:stCondLst>
                <p:endSync evt="end" delay="0">
                  <p:rtn val="all"/>
                </p:endSync>
                <p:childTnLst>
                  <p:par>
                    <p:cTn id="39" fill="hold">
                      <p:stCondLst>
                        <p:cond delay="0"/>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
                  </p:tgtEl>
                </p:cond>
              </p:nextCondLst>
            </p:seq>
            <p:seq concurrent="1" nextAc="seek">
              <p:cTn id="43" restart="whenNotActive" fill="hold" evtFilter="cancelBubble" nodeType="interactiveSeq">
                <p:stCondLst>
                  <p:cond evt="onClick" delay="0">
                    <p:tgtEl>
                      <p:spTgt spid="18"/>
                    </p:tgtEl>
                  </p:cond>
                </p:stCondLst>
                <p:endSync evt="end" delay="0">
                  <p:rtn val="all"/>
                </p:endSync>
                <p:childTnLst>
                  <p:par>
                    <p:cTn id="44" fill="hold">
                      <p:stCondLst>
                        <p:cond delay="0"/>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48" restart="whenNotActive" fill="hold" evtFilter="cancelBubble" nodeType="interactiveSeq">
                <p:stCondLst>
                  <p:cond evt="onClick" delay="0">
                    <p:tgtEl>
                      <p:spTgt spid="19"/>
                    </p:tgtEl>
                  </p:cond>
                </p:stCondLst>
                <p:endSync evt="end" delay="0">
                  <p:rtn val="all"/>
                </p:endSync>
                <p:childTnLst>
                  <p:par>
                    <p:cTn id="49" fill="hold">
                      <p:stCondLst>
                        <p:cond delay="0"/>
                      </p:stCondLst>
                      <p:childTnLst>
                        <p:par>
                          <p:cTn id="50" fill="hold">
                            <p:stCondLst>
                              <p:cond delay="0"/>
                            </p:stCondLst>
                            <p:childTnLst>
                              <p:par>
                                <p:cTn id="51" presetID="9" presetClass="exit" presetSubtype="0" fill="hold" grpId="0" nodeType="clickEffect">
                                  <p:stCondLst>
                                    <p:cond delay="0"/>
                                  </p:stCondLst>
                                  <p:childTnLst>
                                    <p:animEffect transition="out" filter="dissolv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54" restart="whenNotActive" fill="hold" evtFilter="cancelBubble" nodeType="interactiveSeq">
                <p:stCondLst>
                  <p:cond evt="onClick" delay="0">
                    <p:tgtEl>
                      <p:spTgt spid="3"/>
                    </p:tgtEl>
                  </p:cond>
                </p:stCondLst>
                <p:endSync evt="end" delay="0">
                  <p:rtn val="all"/>
                </p:endSync>
                <p:childTnLst>
                  <p:par>
                    <p:cTn id="55" fill="hold">
                      <p:stCondLst>
                        <p:cond delay="0"/>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59" restart="whenNotActive" fill="hold" evtFilter="cancelBubble" nodeType="interactiveSeq">
                <p:stCondLst>
                  <p:cond evt="onClick" delay="0">
                    <p:tgtEl>
                      <p:spTgt spid="20"/>
                    </p:tgtEl>
                  </p:cond>
                </p:stCondLst>
                <p:endSync evt="end" delay="0">
                  <p:rtn val="all"/>
                </p:endSync>
                <p:childTnLst>
                  <p:par>
                    <p:cTn id="60" fill="hold">
                      <p:stCondLst>
                        <p:cond delay="0"/>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64" restart="whenNotActive" fill="hold" evtFilter="cancelBubble" nodeType="interactiveSeq">
                <p:stCondLst>
                  <p:cond evt="onClick" delay="0">
                    <p:tgtEl>
                      <p:spTgt spid="21"/>
                    </p:tgtEl>
                  </p:cond>
                </p:stCondLst>
                <p:endSync evt="end" delay="0">
                  <p:rtn val="all"/>
                </p:endSync>
                <p:childTnLst>
                  <p:par>
                    <p:cTn id="65" fill="hold">
                      <p:stCondLst>
                        <p:cond delay="0"/>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1" grpId="0" animBg="1"/>
      <p:bldP spid="15" grpId="0" animBg="1"/>
      <p:bldP spid="17" grpId="0" animBg="1"/>
      <p:bldP spid="2" grpId="0" animBg="1"/>
      <p:bldP spid="18" grpId="0" animBg="1"/>
      <p:bldP spid="19" grpId="0" animBg="1"/>
      <p:bldP spid="3"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Copy-paste to add to a new gift.</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2"/>
            <a:ext cx="4014952" cy="556054"/>
          </a:xfrm>
        </p:spPr>
        <p:txBody>
          <a:bodyPr>
            <a:normAutofit fontScale="90000"/>
          </a:bodyPr>
          <a:lstStyle/>
          <a:p>
            <a:r>
              <a:rPr lang="en-US" dirty="0"/>
              <a:t>Home w/ steals v2</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
        <p:nvSpPr>
          <p:cNvPr id="5" name="TextBox 4">
            <a:extLst>
              <a:ext uri="{FF2B5EF4-FFF2-40B4-BE49-F238E27FC236}">
                <a16:creationId xmlns:a16="http://schemas.microsoft.com/office/drawing/2014/main" id="{78635911-DD12-B048-8060-FF9AB017DB31}"/>
              </a:ext>
            </a:extLst>
          </p:cNvPr>
          <p:cNvSpPr txBox="1"/>
          <p:nvPr/>
        </p:nvSpPr>
        <p:spPr>
          <a:xfrm>
            <a:off x="2434280" y="16096"/>
            <a:ext cx="1144718" cy="369332"/>
          </a:xfrm>
          <a:prstGeom prst="rect">
            <a:avLst/>
          </a:prstGeom>
          <a:noFill/>
        </p:spPr>
        <p:txBody>
          <a:bodyPr wrap="square" rtlCol="0">
            <a:spAutoFit/>
          </a:bodyPr>
          <a:lstStyle/>
          <a:p>
            <a:r>
              <a:rPr lang="en-US" dirty="0"/>
              <a:t>Steals left</a:t>
            </a:r>
          </a:p>
        </p:txBody>
      </p:sp>
      <p:sp>
        <p:nvSpPr>
          <p:cNvPr id="7" name="TextBox 6">
            <a:extLst>
              <a:ext uri="{FF2B5EF4-FFF2-40B4-BE49-F238E27FC236}">
                <a16:creationId xmlns:a16="http://schemas.microsoft.com/office/drawing/2014/main" id="{C21784EA-1538-D648-AA22-47B0E41F56BA}"/>
              </a:ext>
            </a:extLst>
          </p:cNvPr>
          <p:cNvSpPr txBox="1"/>
          <p:nvPr/>
        </p:nvSpPr>
        <p:spPr>
          <a:xfrm>
            <a:off x="2601782" y="385428"/>
            <a:ext cx="404857"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B78D471D-0A8B-7740-87E6-76C2104D0EFA}"/>
              </a:ext>
            </a:extLst>
          </p:cNvPr>
          <p:cNvSpPr txBox="1"/>
          <p:nvPr/>
        </p:nvSpPr>
        <p:spPr>
          <a:xfrm>
            <a:off x="2601782" y="385428"/>
            <a:ext cx="404857" cy="369332"/>
          </a:xfrm>
          <a:prstGeom prst="rect">
            <a:avLst/>
          </a:prstGeom>
          <a:noFill/>
        </p:spPr>
        <p:txBody>
          <a:bodyPr wrap="square" rtlCol="0">
            <a:spAutoFit/>
          </a:bodyPr>
          <a:lstStyle/>
          <a:p>
            <a:r>
              <a:rPr lang="en-US" dirty="0"/>
              <a:t>2</a:t>
            </a:r>
          </a:p>
        </p:txBody>
      </p:sp>
      <p:sp>
        <p:nvSpPr>
          <p:cNvPr id="22" name="TextBox 21">
            <a:extLst>
              <a:ext uri="{FF2B5EF4-FFF2-40B4-BE49-F238E27FC236}">
                <a16:creationId xmlns:a16="http://schemas.microsoft.com/office/drawing/2014/main" id="{2AF51D21-DE3C-6D49-BFA9-49206FCE8431}"/>
              </a:ext>
            </a:extLst>
          </p:cNvPr>
          <p:cNvSpPr txBox="1"/>
          <p:nvPr/>
        </p:nvSpPr>
        <p:spPr>
          <a:xfrm>
            <a:off x="2601782" y="379594"/>
            <a:ext cx="300082"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2780200-3678-8E48-BF52-F67CD9B53D57}"/>
              </a:ext>
            </a:extLst>
          </p:cNvPr>
          <p:cNvSpPr txBox="1"/>
          <p:nvPr/>
        </p:nvSpPr>
        <p:spPr>
          <a:xfrm>
            <a:off x="2595034" y="365488"/>
            <a:ext cx="718466" cy="369332"/>
          </a:xfrm>
          <a:prstGeom prst="rect">
            <a:avLst/>
          </a:prstGeom>
          <a:noFill/>
        </p:spPr>
        <p:txBody>
          <a:bodyPr wrap="none" rtlCol="0">
            <a:spAutoFit/>
          </a:bodyPr>
          <a:lstStyle/>
          <a:p>
            <a:r>
              <a:rPr lang="en-US" dirty="0"/>
              <a:t>None</a:t>
            </a:r>
          </a:p>
        </p:txBody>
      </p:sp>
      <p:sp>
        <p:nvSpPr>
          <p:cNvPr id="24" name="TextBox 23">
            <a:extLst>
              <a:ext uri="{FF2B5EF4-FFF2-40B4-BE49-F238E27FC236}">
                <a16:creationId xmlns:a16="http://schemas.microsoft.com/office/drawing/2014/main" id="{05D22AA3-9328-F146-A8E9-CB1A991DCE34}"/>
              </a:ext>
            </a:extLst>
          </p:cNvPr>
          <p:cNvSpPr txBox="1"/>
          <p:nvPr/>
        </p:nvSpPr>
        <p:spPr>
          <a:xfrm>
            <a:off x="6093598" y="16096"/>
            <a:ext cx="1144718" cy="369332"/>
          </a:xfrm>
          <a:prstGeom prst="rect">
            <a:avLst/>
          </a:prstGeom>
          <a:noFill/>
        </p:spPr>
        <p:txBody>
          <a:bodyPr wrap="square" rtlCol="0">
            <a:spAutoFit/>
          </a:bodyPr>
          <a:lstStyle/>
          <a:p>
            <a:r>
              <a:rPr lang="en-US" dirty="0"/>
              <a:t>Steals left</a:t>
            </a:r>
          </a:p>
        </p:txBody>
      </p:sp>
      <p:sp>
        <p:nvSpPr>
          <p:cNvPr id="25" name="TextBox 24">
            <a:extLst>
              <a:ext uri="{FF2B5EF4-FFF2-40B4-BE49-F238E27FC236}">
                <a16:creationId xmlns:a16="http://schemas.microsoft.com/office/drawing/2014/main" id="{4A97139D-7E74-564E-84BE-68CA596EE044}"/>
              </a:ext>
            </a:extLst>
          </p:cNvPr>
          <p:cNvSpPr txBox="1"/>
          <p:nvPr/>
        </p:nvSpPr>
        <p:spPr>
          <a:xfrm>
            <a:off x="6261100" y="385428"/>
            <a:ext cx="404857"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C909D8A2-0554-C64C-A67A-D69EC6B1F080}"/>
              </a:ext>
            </a:extLst>
          </p:cNvPr>
          <p:cNvSpPr txBox="1"/>
          <p:nvPr/>
        </p:nvSpPr>
        <p:spPr>
          <a:xfrm>
            <a:off x="6261100" y="385428"/>
            <a:ext cx="404857"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826B119E-1A76-9545-8514-3184EBCAB738}"/>
              </a:ext>
            </a:extLst>
          </p:cNvPr>
          <p:cNvSpPr txBox="1"/>
          <p:nvPr/>
        </p:nvSpPr>
        <p:spPr>
          <a:xfrm>
            <a:off x="6261100" y="379594"/>
            <a:ext cx="300082"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8FDE68E-52C9-1C4C-BDE6-BF7FD41E8750}"/>
              </a:ext>
            </a:extLst>
          </p:cNvPr>
          <p:cNvSpPr txBox="1"/>
          <p:nvPr/>
        </p:nvSpPr>
        <p:spPr>
          <a:xfrm>
            <a:off x="6254352" y="365488"/>
            <a:ext cx="718466" cy="369332"/>
          </a:xfrm>
          <a:prstGeom prst="rect">
            <a:avLst/>
          </a:prstGeom>
          <a:noFill/>
        </p:spPr>
        <p:txBody>
          <a:bodyPr wrap="none" rtlCol="0">
            <a:spAutoFit/>
          </a:bodyPr>
          <a:lstStyle/>
          <a:p>
            <a:r>
              <a:rPr lang="en-US" dirty="0"/>
              <a:t>None</a:t>
            </a:r>
          </a:p>
        </p:txBody>
      </p:sp>
      <p:sp>
        <p:nvSpPr>
          <p:cNvPr id="29" name="TextBox 28">
            <a:extLst>
              <a:ext uri="{FF2B5EF4-FFF2-40B4-BE49-F238E27FC236}">
                <a16:creationId xmlns:a16="http://schemas.microsoft.com/office/drawing/2014/main" id="{B571C1EF-B927-2C42-9791-A3EC463BFDB1}"/>
              </a:ext>
            </a:extLst>
          </p:cNvPr>
          <p:cNvSpPr txBox="1"/>
          <p:nvPr/>
        </p:nvSpPr>
        <p:spPr>
          <a:xfrm>
            <a:off x="2626323" y="2963857"/>
            <a:ext cx="1144718" cy="369332"/>
          </a:xfrm>
          <a:prstGeom prst="rect">
            <a:avLst/>
          </a:prstGeom>
          <a:noFill/>
        </p:spPr>
        <p:txBody>
          <a:bodyPr wrap="square" rtlCol="0">
            <a:spAutoFit/>
          </a:bodyPr>
          <a:lstStyle/>
          <a:p>
            <a:r>
              <a:rPr lang="en-US" dirty="0"/>
              <a:t>Steals left</a:t>
            </a:r>
          </a:p>
        </p:txBody>
      </p:sp>
      <p:sp>
        <p:nvSpPr>
          <p:cNvPr id="30" name="TextBox 29">
            <a:extLst>
              <a:ext uri="{FF2B5EF4-FFF2-40B4-BE49-F238E27FC236}">
                <a16:creationId xmlns:a16="http://schemas.microsoft.com/office/drawing/2014/main" id="{EE992D86-FDF8-D240-AC17-02C3AC2DE650}"/>
              </a:ext>
            </a:extLst>
          </p:cNvPr>
          <p:cNvSpPr txBox="1"/>
          <p:nvPr/>
        </p:nvSpPr>
        <p:spPr>
          <a:xfrm>
            <a:off x="2793825" y="3333189"/>
            <a:ext cx="404857" cy="369332"/>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3941F8F6-B212-8A41-9451-F846F21C3036}"/>
              </a:ext>
            </a:extLst>
          </p:cNvPr>
          <p:cNvSpPr txBox="1"/>
          <p:nvPr/>
        </p:nvSpPr>
        <p:spPr>
          <a:xfrm>
            <a:off x="2793825" y="3333189"/>
            <a:ext cx="404857"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DC258745-9E9A-C244-99C6-19379EFB62FE}"/>
              </a:ext>
            </a:extLst>
          </p:cNvPr>
          <p:cNvSpPr txBox="1"/>
          <p:nvPr/>
        </p:nvSpPr>
        <p:spPr>
          <a:xfrm>
            <a:off x="2793825" y="3327355"/>
            <a:ext cx="300082"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F09DC662-E492-144D-930B-4FB43BB21472}"/>
              </a:ext>
            </a:extLst>
          </p:cNvPr>
          <p:cNvSpPr txBox="1"/>
          <p:nvPr/>
        </p:nvSpPr>
        <p:spPr>
          <a:xfrm>
            <a:off x="2787077" y="3313249"/>
            <a:ext cx="718466" cy="369332"/>
          </a:xfrm>
          <a:prstGeom prst="rect">
            <a:avLst/>
          </a:prstGeom>
          <a:noFill/>
        </p:spPr>
        <p:txBody>
          <a:bodyPr wrap="none" rtlCol="0">
            <a:spAutoFit/>
          </a:bodyPr>
          <a:lstStyle/>
          <a:p>
            <a:r>
              <a:rPr lang="en-US" dirty="0"/>
              <a:t>None</a:t>
            </a:r>
          </a:p>
        </p:txBody>
      </p:sp>
    </p:spTree>
    <p:extLst>
      <p:ext uri="{BB962C8B-B14F-4D97-AF65-F5344CB8AC3E}">
        <p14:creationId xmlns:p14="http://schemas.microsoft.com/office/powerpoint/2010/main" val="12141579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37" restart="whenNotActive" fill="hold" evtFilter="cancelBubble" nodeType="interactiveSeq">
                <p:stCondLst>
                  <p:cond evt="onClick" delay="0">
                    <p:tgtEl>
                      <p:spTgt spid="22"/>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5"/>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51" restart="whenNotActive" fill="hold" evtFilter="cancelBubble" nodeType="interactiveSeq">
                <p:stCondLst>
                  <p:cond evt="onClick" delay="0">
                    <p:tgtEl>
                      <p:spTgt spid="26"/>
                    </p:tgtEl>
                  </p:cond>
                </p:stCondLst>
                <p:endSync evt="end" delay="0">
                  <p:rtn val="all"/>
                </p:endSync>
                <p:childTnLst>
                  <p:par>
                    <p:cTn id="52" fill="hold">
                      <p:stCondLst>
                        <p:cond delay="0"/>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58" restart="whenNotActive" fill="hold" evtFilter="cancelBubble" nodeType="interactiveSeq">
                <p:stCondLst>
                  <p:cond evt="onClick" delay="0">
                    <p:tgtEl>
                      <p:spTgt spid="27"/>
                    </p:tgtEl>
                  </p:cond>
                </p:stCondLst>
                <p:endSync evt="end" delay="0">
                  <p:rtn val="all"/>
                </p:endSync>
                <p:childTnLst>
                  <p:par>
                    <p:cTn id="59" fill="hold">
                      <p:stCondLst>
                        <p:cond delay="0"/>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65" restart="whenNotActive" fill="hold" evtFilter="cancelBubble" nodeType="interactiveSeq">
                <p:stCondLst>
                  <p:cond evt="onClick" delay="0">
                    <p:tgtEl>
                      <p:spTgt spid="30"/>
                    </p:tgtEl>
                  </p:cond>
                </p:stCondLst>
                <p:endSync evt="end" delay="0">
                  <p:rtn val="all"/>
                </p:endSync>
                <p:childTnLst>
                  <p:par>
                    <p:cTn id="66" fill="hold">
                      <p:stCondLst>
                        <p:cond delay="0"/>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72" restart="whenNotActive" fill="hold" evtFilter="cancelBubble" nodeType="interactiveSeq">
                <p:stCondLst>
                  <p:cond evt="onClick" delay="0">
                    <p:tgtEl>
                      <p:spTgt spid="31"/>
                    </p:tgtEl>
                  </p:cond>
                </p:stCondLst>
                <p:endSync evt="end" delay="0">
                  <p:rtn val="all"/>
                </p:endSync>
                <p:childTnLst>
                  <p:par>
                    <p:cTn id="73" fill="hold">
                      <p:stCondLst>
                        <p:cond delay="0"/>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seq concurrent="1" nextAc="seek">
              <p:cTn id="79" restart="whenNotActive" fill="hold" evtFilter="cancelBubble" nodeType="interactiveSeq">
                <p:stCondLst>
                  <p:cond evt="onClick" delay="0">
                    <p:tgtEl>
                      <p:spTgt spid="32"/>
                    </p:tgtEl>
                  </p:cond>
                </p:stCondLst>
                <p:endSync evt="end" delay="0">
                  <p:rtn val="all"/>
                </p:endSync>
                <p:childTnLst>
                  <p:par>
                    <p:cTn id="80" fill="hold">
                      <p:stCondLst>
                        <p:cond delay="0"/>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2"/>
                  </p:tgtEl>
                </p:cond>
              </p:nextCondLst>
            </p:seq>
          </p:childTnLst>
        </p:cTn>
      </p:par>
    </p:tnLst>
    <p:bldLst>
      <p:bldP spid="7" grpId="0"/>
      <p:bldP spid="9" grpId="0"/>
      <p:bldP spid="9" grpId="1"/>
      <p:bldP spid="22" grpId="0"/>
      <p:bldP spid="22" grpId="1"/>
      <p:bldP spid="23" grpId="0"/>
      <p:bldP spid="25" grpId="0"/>
      <p:bldP spid="26" grpId="0"/>
      <p:bldP spid="26" grpId="1"/>
      <p:bldP spid="27" grpId="0"/>
      <p:bldP spid="27" grpId="1"/>
      <p:bldP spid="28" grpId="0"/>
      <p:bldP spid="30" grpId="0"/>
      <p:bldP spid="31" grpId="0"/>
      <p:bldP spid="31" grpId="1"/>
      <p:bldP spid="32" grpId="0"/>
      <p:bldP spid="32" grpId="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and tracks ownership.</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2"/>
            <a:ext cx="4014952" cy="1017394"/>
          </a:xfrm>
        </p:spPr>
        <p:txBody>
          <a:bodyPr>
            <a:normAutofit fontScale="90000"/>
          </a:bodyPr>
          <a:lstStyle/>
          <a:p>
            <a:r>
              <a:rPr lang="en-US" dirty="0"/>
              <a:t>Home w/ steals and names</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
        <p:nvSpPr>
          <p:cNvPr id="5" name="TextBox 4">
            <a:extLst>
              <a:ext uri="{FF2B5EF4-FFF2-40B4-BE49-F238E27FC236}">
                <a16:creationId xmlns:a16="http://schemas.microsoft.com/office/drawing/2014/main" id="{78635911-DD12-B048-8060-FF9AB017DB31}"/>
              </a:ext>
            </a:extLst>
          </p:cNvPr>
          <p:cNvSpPr txBox="1"/>
          <p:nvPr/>
        </p:nvSpPr>
        <p:spPr>
          <a:xfrm>
            <a:off x="2434280" y="16096"/>
            <a:ext cx="1144718" cy="369332"/>
          </a:xfrm>
          <a:prstGeom prst="rect">
            <a:avLst/>
          </a:prstGeom>
          <a:noFill/>
        </p:spPr>
        <p:txBody>
          <a:bodyPr wrap="square" rtlCol="0">
            <a:spAutoFit/>
          </a:bodyPr>
          <a:lstStyle/>
          <a:p>
            <a:r>
              <a:rPr lang="en-US" dirty="0"/>
              <a:t>Steals left</a:t>
            </a:r>
          </a:p>
        </p:txBody>
      </p:sp>
      <p:sp>
        <p:nvSpPr>
          <p:cNvPr id="7" name="TextBox 6">
            <a:extLst>
              <a:ext uri="{FF2B5EF4-FFF2-40B4-BE49-F238E27FC236}">
                <a16:creationId xmlns:a16="http://schemas.microsoft.com/office/drawing/2014/main" id="{C21784EA-1538-D648-AA22-47B0E41F56BA}"/>
              </a:ext>
            </a:extLst>
          </p:cNvPr>
          <p:cNvSpPr txBox="1"/>
          <p:nvPr/>
        </p:nvSpPr>
        <p:spPr>
          <a:xfrm>
            <a:off x="2601782" y="385428"/>
            <a:ext cx="404857"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B78D471D-0A8B-7740-87E6-76C2104D0EFA}"/>
              </a:ext>
            </a:extLst>
          </p:cNvPr>
          <p:cNvSpPr txBox="1"/>
          <p:nvPr/>
        </p:nvSpPr>
        <p:spPr>
          <a:xfrm>
            <a:off x="2601782" y="385428"/>
            <a:ext cx="404857" cy="369332"/>
          </a:xfrm>
          <a:prstGeom prst="rect">
            <a:avLst/>
          </a:prstGeom>
          <a:noFill/>
        </p:spPr>
        <p:txBody>
          <a:bodyPr wrap="square" rtlCol="0">
            <a:spAutoFit/>
          </a:bodyPr>
          <a:lstStyle/>
          <a:p>
            <a:r>
              <a:rPr lang="en-US" dirty="0"/>
              <a:t>2</a:t>
            </a:r>
          </a:p>
        </p:txBody>
      </p:sp>
      <p:sp>
        <p:nvSpPr>
          <p:cNvPr id="22" name="TextBox 21">
            <a:extLst>
              <a:ext uri="{FF2B5EF4-FFF2-40B4-BE49-F238E27FC236}">
                <a16:creationId xmlns:a16="http://schemas.microsoft.com/office/drawing/2014/main" id="{2AF51D21-DE3C-6D49-BFA9-49206FCE8431}"/>
              </a:ext>
            </a:extLst>
          </p:cNvPr>
          <p:cNvSpPr txBox="1"/>
          <p:nvPr/>
        </p:nvSpPr>
        <p:spPr>
          <a:xfrm>
            <a:off x="2601782" y="379594"/>
            <a:ext cx="300082"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2780200-3678-8E48-BF52-F67CD9B53D57}"/>
              </a:ext>
            </a:extLst>
          </p:cNvPr>
          <p:cNvSpPr txBox="1"/>
          <p:nvPr/>
        </p:nvSpPr>
        <p:spPr>
          <a:xfrm>
            <a:off x="2595034" y="365488"/>
            <a:ext cx="718466" cy="369332"/>
          </a:xfrm>
          <a:prstGeom prst="rect">
            <a:avLst/>
          </a:prstGeom>
          <a:noFill/>
        </p:spPr>
        <p:txBody>
          <a:bodyPr wrap="none" rtlCol="0">
            <a:spAutoFit/>
          </a:bodyPr>
          <a:lstStyle/>
          <a:p>
            <a:r>
              <a:rPr lang="en-US" dirty="0"/>
              <a:t>None</a:t>
            </a:r>
          </a:p>
        </p:txBody>
      </p:sp>
      <p:sp>
        <p:nvSpPr>
          <p:cNvPr id="24" name="TextBox 23">
            <a:extLst>
              <a:ext uri="{FF2B5EF4-FFF2-40B4-BE49-F238E27FC236}">
                <a16:creationId xmlns:a16="http://schemas.microsoft.com/office/drawing/2014/main" id="{05D22AA3-9328-F146-A8E9-CB1A991DCE34}"/>
              </a:ext>
            </a:extLst>
          </p:cNvPr>
          <p:cNvSpPr txBox="1"/>
          <p:nvPr/>
        </p:nvSpPr>
        <p:spPr>
          <a:xfrm>
            <a:off x="6093598" y="16096"/>
            <a:ext cx="1144718" cy="369332"/>
          </a:xfrm>
          <a:prstGeom prst="rect">
            <a:avLst/>
          </a:prstGeom>
          <a:noFill/>
        </p:spPr>
        <p:txBody>
          <a:bodyPr wrap="square" rtlCol="0">
            <a:spAutoFit/>
          </a:bodyPr>
          <a:lstStyle/>
          <a:p>
            <a:r>
              <a:rPr lang="en-US" dirty="0"/>
              <a:t>Steals left</a:t>
            </a:r>
          </a:p>
        </p:txBody>
      </p:sp>
      <p:sp>
        <p:nvSpPr>
          <p:cNvPr id="25" name="TextBox 24">
            <a:extLst>
              <a:ext uri="{FF2B5EF4-FFF2-40B4-BE49-F238E27FC236}">
                <a16:creationId xmlns:a16="http://schemas.microsoft.com/office/drawing/2014/main" id="{4A97139D-7E74-564E-84BE-68CA596EE044}"/>
              </a:ext>
            </a:extLst>
          </p:cNvPr>
          <p:cNvSpPr txBox="1"/>
          <p:nvPr/>
        </p:nvSpPr>
        <p:spPr>
          <a:xfrm>
            <a:off x="6261100" y="385428"/>
            <a:ext cx="404857"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C909D8A2-0554-C64C-A67A-D69EC6B1F080}"/>
              </a:ext>
            </a:extLst>
          </p:cNvPr>
          <p:cNvSpPr txBox="1"/>
          <p:nvPr/>
        </p:nvSpPr>
        <p:spPr>
          <a:xfrm>
            <a:off x="6261100" y="385428"/>
            <a:ext cx="404857"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826B119E-1A76-9545-8514-3184EBCAB738}"/>
              </a:ext>
            </a:extLst>
          </p:cNvPr>
          <p:cNvSpPr txBox="1"/>
          <p:nvPr/>
        </p:nvSpPr>
        <p:spPr>
          <a:xfrm>
            <a:off x="6261100" y="379594"/>
            <a:ext cx="300082"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8FDE68E-52C9-1C4C-BDE6-BF7FD41E8750}"/>
              </a:ext>
            </a:extLst>
          </p:cNvPr>
          <p:cNvSpPr txBox="1"/>
          <p:nvPr/>
        </p:nvSpPr>
        <p:spPr>
          <a:xfrm>
            <a:off x="6254352" y="365488"/>
            <a:ext cx="718466" cy="369332"/>
          </a:xfrm>
          <a:prstGeom prst="rect">
            <a:avLst/>
          </a:prstGeom>
          <a:noFill/>
        </p:spPr>
        <p:txBody>
          <a:bodyPr wrap="none" rtlCol="0">
            <a:spAutoFit/>
          </a:bodyPr>
          <a:lstStyle/>
          <a:p>
            <a:r>
              <a:rPr lang="en-US" dirty="0"/>
              <a:t>None</a:t>
            </a:r>
          </a:p>
        </p:txBody>
      </p:sp>
      <p:sp>
        <p:nvSpPr>
          <p:cNvPr id="29" name="TextBox 28">
            <a:extLst>
              <a:ext uri="{FF2B5EF4-FFF2-40B4-BE49-F238E27FC236}">
                <a16:creationId xmlns:a16="http://schemas.microsoft.com/office/drawing/2014/main" id="{B571C1EF-B927-2C42-9791-A3EC463BFDB1}"/>
              </a:ext>
            </a:extLst>
          </p:cNvPr>
          <p:cNvSpPr txBox="1"/>
          <p:nvPr/>
        </p:nvSpPr>
        <p:spPr>
          <a:xfrm>
            <a:off x="2626323" y="2963857"/>
            <a:ext cx="1144718" cy="369332"/>
          </a:xfrm>
          <a:prstGeom prst="rect">
            <a:avLst/>
          </a:prstGeom>
          <a:noFill/>
        </p:spPr>
        <p:txBody>
          <a:bodyPr wrap="square" rtlCol="0">
            <a:spAutoFit/>
          </a:bodyPr>
          <a:lstStyle/>
          <a:p>
            <a:r>
              <a:rPr lang="en-US" dirty="0"/>
              <a:t>Steals left</a:t>
            </a:r>
          </a:p>
        </p:txBody>
      </p:sp>
      <p:sp>
        <p:nvSpPr>
          <p:cNvPr id="30" name="TextBox 29">
            <a:extLst>
              <a:ext uri="{FF2B5EF4-FFF2-40B4-BE49-F238E27FC236}">
                <a16:creationId xmlns:a16="http://schemas.microsoft.com/office/drawing/2014/main" id="{EE992D86-FDF8-D240-AC17-02C3AC2DE650}"/>
              </a:ext>
            </a:extLst>
          </p:cNvPr>
          <p:cNvSpPr txBox="1"/>
          <p:nvPr/>
        </p:nvSpPr>
        <p:spPr>
          <a:xfrm>
            <a:off x="2793825" y="3333189"/>
            <a:ext cx="404857" cy="369332"/>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3941F8F6-B212-8A41-9451-F846F21C3036}"/>
              </a:ext>
            </a:extLst>
          </p:cNvPr>
          <p:cNvSpPr txBox="1"/>
          <p:nvPr/>
        </p:nvSpPr>
        <p:spPr>
          <a:xfrm>
            <a:off x="2793825" y="3333189"/>
            <a:ext cx="404857"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DC258745-9E9A-C244-99C6-19379EFB62FE}"/>
              </a:ext>
            </a:extLst>
          </p:cNvPr>
          <p:cNvSpPr txBox="1"/>
          <p:nvPr/>
        </p:nvSpPr>
        <p:spPr>
          <a:xfrm>
            <a:off x="2793825" y="3327355"/>
            <a:ext cx="300082"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F09DC662-E492-144D-930B-4FB43BB21472}"/>
              </a:ext>
            </a:extLst>
          </p:cNvPr>
          <p:cNvSpPr txBox="1"/>
          <p:nvPr/>
        </p:nvSpPr>
        <p:spPr>
          <a:xfrm>
            <a:off x="2787077" y="3313249"/>
            <a:ext cx="718466" cy="369332"/>
          </a:xfrm>
          <a:prstGeom prst="rect">
            <a:avLst/>
          </a:prstGeom>
          <a:noFill/>
        </p:spPr>
        <p:txBody>
          <a:bodyPr wrap="none" rtlCol="0">
            <a:spAutoFit/>
          </a:bodyPr>
          <a:lstStyle/>
          <a:p>
            <a:r>
              <a:rPr lang="en-US" dirty="0"/>
              <a:t>None</a:t>
            </a:r>
          </a:p>
        </p:txBody>
      </p:sp>
      <p:sp>
        <p:nvSpPr>
          <p:cNvPr id="34" name="TextBox 33">
            <a:extLst>
              <a:ext uri="{FF2B5EF4-FFF2-40B4-BE49-F238E27FC236}">
                <a16:creationId xmlns:a16="http://schemas.microsoft.com/office/drawing/2014/main" id="{9073E77B-7534-4C48-977B-AC45E17BA7BC}"/>
              </a:ext>
            </a:extLst>
          </p:cNvPr>
          <p:cNvSpPr txBox="1"/>
          <p:nvPr/>
        </p:nvSpPr>
        <p:spPr>
          <a:xfrm>
            <a:off x="2495380" y="968961"/>
            <a:ext cx="1144718" cy="369332"/>
          </a:xfrm>
          <a:prstGeom prst="rect">
            <a:avLst/>
          </a:prstGeom>
          <a:noFill/>
        </p:spPr>
        <p:txBody>
          <a:bodyPr wrap="square" rtlCol="0">
            <a:spAutoFit/>
          </a:bodyPr>
          <a:lstStyle/>
          <a:p>
            <a:r>
              <a:rPr lang="en-US" dirty="0"/>
              <a:t>Owner</a:t>
            </a:r>
          </a:p>
        </p:txBody>
      </p:sp>
      <p:sp>
        <p:nvSpPr>
          <p:cNvPr id="35" name="TextBox 34">
            <a:extLst>
              <a:ext uri="{FF2B5EF4-FFF2-40B4-BE49-F238E27FC236}">
                <a16:creationId xmlns:a16="http://schemas.microsoft.com/office/drawing/2014/main" id="{51B43655-DAE6-C44D-8DC8-9D74EED3D03E}"/>
              </a:ext>
            </a:extLst>
          </p:cNvPr>
          <p:cNvSpPr txBox="1"/>
          <p:nvPr/>
        </p:nvSpPr>
        <p:spPr>
          <a:xfrm>
            <a:off x="2662882" y="1338293"/>
            <a:ext cx="755393" cy="369332"/>
          </a:xfrm>
          <a:prstGeom prst="rect">
            <a:avLst/>
          </a:prstGeom>
          <a:noFill/>
        </p:spPr>
        <p:txBody>
          <a:bodyPr wrap="square" rtlCol="0">
            <a:spAutoFit/>
          </a:bodyPr>
          <a:lstStyle/>
          <a:p>
            <a:r>
              <a:rPr lang="en-US" dirty="0"/>
              <a:t>None</a:t>
            </a:r>
          </a:p>
        </p:txBody>
      </p:sp>
      <p:sp>
        <p:nvSpPr>
          <p:cNvPr id="36" name="TextBox 35">
            <a:extLst>
              <a:ext uri="{FF2B5EF4-FFF2-40B4-BE49-F238E27FC236}">
                <a16:creationId xmlns:a16="http://schemas.microsoft.com/office/drawing/2014/main" id="{9F43BD7D-6EBA-0245-BB77-90291079C814}"/>
              </a:ext>
            </a:extLst>
          </p:cNvPr>
          <p:cNvSpPr txBox="1"/>
          <p:nvPr/>
        </p:nvSpPr>
        <p:spPr>
          <a:xfrm>
            <a:off x="2662882" y="1338293"/>
            <a:ext cx="1144718" cy="369332"/>
          </a:xfrm>
          <a:prstGeom prst="rect">
            <a:avLst/>
          </a:prstGeom>
          <a:noFill/>
        </p:spPr>
        <p:txBody>
          <a:bodyPr wrap="square" rtlCol="0">
            <a:spAutoFit/>
          </a:bodyPr>
          <a:lstStyle/>
          <a:p>
            <a:r>
              <a:rPr lang="en-US" dirty="0"/>
              <a:t>Alice</a:t>
            </a:r>
          </a:p>
        </p:txBody>
      </p:sp>
      <p:sp>
        <p:nvSpPr>
          <p:cNvPr id="37" name="TextBox 36">
            <a:extLst>
              <a:ext uri="{FF2B5EF4-FFF2-40B4-BE49-F238E27FC236}">
                <a16:creationId xmlns:a16="http://schemas.microsoft.com/office/drawing/2014/main" id="{8A98D3F3-89EC-1144-B51B-D75A28C1B140}"/>
              </a:ext>
            </a:extLst>
          </p:cNvPr>
          <p:cNvSpPr txBox="1"/>
          <p:nvPr/>
        </p:nvSpPr>
        <p:spPr>
          <a:xfrm>
            <a:off x="2662882" y="1328323"/>
            <a:ext cx="558166" cy="369332"/>
          </a:xfrm>
          <a:prstGeom prst="rect">
            <a:avLst/>
          </a:prstGeom>
          <a:noFill/>
        </p:spPr>
        <p:txBody>
          <a:bodyPr wrap="none" rtlCol="0">
            <a:spAutoFit/>
          </a:bodyPr>
          <a:lstStyle/>
          <a:p>
            <a:r>
              <a:rPr lang="en-US" dirty="0"/>
              <a:t>Bob</a:t>
            </a:r>
          </a:p>
        </p:txBody>
      </p:sp>
      <p:sp>
        <p:nvSpPr>
          <p:cNvPr id="38" name="TextBox 37">
            <a:extLst>
              <a:ext uri="{FF2B5EF4-FFF2-40B4-BE49-F238E27FC236}">
                <a16:creationId xmlns:a16="http://schemas.microsoft.com/office/drawing/2014/main" id="{3EE44C2D-DA6A-2A41-805D-8ED35E09CA55}"/>
              </a:ext>
            </a:extLst>
          </p:cNvPr>
          <p:cNvSpPr txBox="1"/>
          <p:nvPr/>
        </p:nvSpPr>
        <p:spPr>
          <a:xfrm>
            <a:off x="2631064" y="1338293"/>
            <a:ext cx="497252" cy="369332"/>
          </a:xfrm>
          <a:prstGeom prst="rect">
            <a:avLst/>
          </a:prstGeom>
          <a:noFill/>
        </p:spPr>
        <p:txBody>
          <a:bodyPr wrap="none" rtlCol="0">
            <a:spAutoFit/>
          </a:bodyPr>
          <a:lstStyle/>
          <a:p>
            <a:r>
              <a:rPr lang="en-US" dirty="0"/>
              <a:t>Cal</a:t>
            </a:r>
          </a:p>
        </p:txBody>
      </p:sp>
      <p:sp>
        <p:nvSpPr>
          <p:cNvPr id="53" name="TextBox 52">
            <a:extLst>
              <a:ext uri="{FF2B5EF4-FFF2-40B4-BE49-F238E27FC236}">
                <a16:creationId xmlns:a16="http://schemas.microsoft.com/office/drawing/2014/main" id="{9D3CB519-941A-6444-8082-A62E0E81DF77}"/>
              </a:ext>
            </a:extLst>
          </p:cNvPr>
          <p:cNvSpPr txBox="1"/>
          <p:nvPr/>
        </p:nvSpPr>
        <p:spPr>
          <a:xfrm>
            <a:off x="6145600" y="1064930"/>
            <a:ext cx="1144718" cy="369332"/>
          </a:xfrm>
          <a:prstGeom prst="rect">
            <a:avLst/>
          </a:prstGeom>
          <a:noFill/>
        </p:spPr>
        <p:txBody>
          <a:bodyPr wrap="square" rtlCol="0">
            <a:spAutoFit/>
          </a:bodyPr>
          <a:lstStyle/>
          <a:p>
            <a:r>
              <a:rPr lang="en-US" dirty="0"/>
              <a:t>Owner</a:t>
            </a:r>
          </a:p>
        </p:txBody>
      </p:sp>
      <p:sp>
        <p:nvSpPr>
          <p:cNvPr id="54" name="TextBox 53">
            <a:extLst>
              <a:ext uri="{FF2B5EF4-FFF2-40B4-BE49-F238E27FC236}">
                <a16:creationId xmlns:a16="http://schemas.microsoft.com/office/drawing/2014/main" id="{B033F22F-CCF9-8940-AFFD-07C5E4A3A716}"/>
              </a:ext>
            </a:extLst>
          </p:cNvPr>
          <p:cNvSpPr txBox="1"/>
          <p:nvPr/>
        </p:nvSpPr>
        <p:spPr>
          <a:xfrm>
            <a:off x="6313102" y="1434262"/>
            <a:ext cx="755393" cy="369332"/>
          </a:xfrm>
          <a:prstGeom prst="rect">
            <a:avLst/>
          </a:prstGeom>
          <a:noFill/>
        </p:spPr>
        <p:txBody>
          <a:bodyPr wrap="square" rtlCol="0">
            <a:spAutoFit/>
          </a:bodyPr>
          <a:lstStyle/>
          <a:p>
            <a:r>
              <a:rPr lang="en-US" dirty="0"/>
              <a:t>None</a:t>
            </a:r>
          </a:p>
        </p:txBody>
      </p:sp>
      <p:sp>
        <p:nvSpPr>
          <p:cNvPr id="55" name="TextBox 54">
            <a:extLst>
              <a:ext uri="{FF2B5EF4-FFF2-40B4-BE49-F238E27FC236}">
                <a16:creationId xmlns:a16="http://schemas.microsoft.com/office/drawing/2014/main" id="{CF7068D8-84EC-7A4E-88A0-BF238908B3CB}"/>
              </a:ext>
            </a:extLst>
          </p:cNvPr>
          <p:cNvSpPr txBox="1"/>
          <p:nvPr/>
        </p:nvSpPr>
        <p:spPr>
          <a:xfrm>
            <a:off x="6313102" y="1434262"/>
            <a:ext cx="1144718" cy="369332"/>
          </a:xfrm>
          <a:prstGeom prst="rect">
            <a:avLst/>
          </a:prstGeom>
          <a:noFill/>
        </p:spPr>
        <p:txBody>
          <a:bodyPr wrap="square" rtlCol="0">
            <a:spAutoFit/>
          </a:bodyPr>
          <a:lstStyle/>
          <a:p>
            <a:r>
              <a:rPr lang="en-US" dirty="0"/>
              <a:t>Alice</a:t>
            </a:r>
          </a:p>
        </p:txBody>
      </p:sp>
      <p:sp>
        <p:nvSpPr>
          <p:cNvPr id="56" name="TextBox 55">
            <a:extLst>
              <a:ext uri="{FF2B5EF4-FFF2-40B4-BE49-F238E27FC236}">
                <a16:creationId xmlns:a16="http://schemas.microsoft.com/office/drawing/2014/main" id="{73FBBDF0-3EF8-1A4E-B3BC-7E3EC82E10B0}"/>
              </a:ext>
            </a:extLst>
          </p:cNvPr>
          <p:cNvSpPr txBox="1"/>
          <p:nvPr/>
        </p:nvSpPr>
        <p:spPr>
          <a:xfrm>
            <a:off x="6313102" y="1424292"/>
            <a:ext cx="558166" cy="369332"/>
          </a:xfrm>
          <a:prstGeom prst="rect">
            <a:avLst/>
          </a:prstGeom>
          <a:noFill/>
        </p:spPr>
        <p:txBody>
          <a:bodyPr wrap="none" rtlCol="0">
            <a:spAutoFit/>
          </a:bodyPr>
          <a:lstStyle/>
          <a:p>
            <a:r>
              <a:rPr lang="en-US" dirty="0"/>
              <a:t>Bob</a:t>
            </a:r>
          </a:p>
        </p:txBody>
      </p:sp>
      <p:sp>
        <p:nvSpPr>
          <p:cNvPr id="57" name="TextBox 56">
            <a:extLst>
              <a:ext uri="{FF2B5EF4-FFF2-40B4-BE49-F238E27FC236}">
                <a16:creationId xmlns:a16="http://schemas.microsoft.com/office/drawing/2014/main" id="{0F40B0FB-101C-9B46-BC56-49CAC0BE3C5B}"/>
              </a:ext>
            </a:extLst>
          </p:cNvPr>
          <p:cNvSpPr txBox="1"/>
          <p:nvPr/>
        </p:nvSpPr>
        <p:spPr>
          <a:xfrm>
            <a:off x="6281284" y="1434262"/>
            <a:ext cx="497252" cy="369332"/>
          </a:xfrm>
          <a:prstGeom prst="rect">
            <a:avLst/>
          </a:prstGeom>
          <a:noFill/>
        </p:spPr>
        <p:txBody>
          <a:bodyPr wrap="none" rtlCol="0">
            <a:spAutoFit/>
          </a:bodyPr>
          <a:lstStyle/>
          <a:p>
            <a:r>
              <a:rPr lang="en-US" dirty="0"/>
              <a:t>Cal</a:t>
            </a:r>
          </a:p>
        </p:txBody>
      </p:sp>
      <p:sp>
        <p:nvSpPr>
          <p:cNvPr id="58" name="TextBox 57">
            <a:extLst>
              <a:ext uri="{FF2B5EF4-FFF2-40B4-BE49-F238E27FC236}">
                <a16:creationId xmlns:a16="http://schemas.microsoft.com/office/drawing/2014/main" id="{5883A69F-9BDF-4B42-B2F1-375F23DB7488}"/>
              </a:ext>
            </a:extLst>
          </p:cNvPr>
          <p:cNvSpPr txBox="1"/>
          <p:nvPr/>
        </p:nvSpPr>
        <p:spPr>
          <a:xfrm>
            <a:off x="2648689" y="4031973"/>
            <a:ext cx="1144718" cy="369332"/>
          </a:xfrm>
          <a:prstGeom prst="rect">
            <a:avLst/>
          </a:prstGeom>
          <a:noFill/>
        </p:spPr>
        <p:txBody>
          <a:bodyPr wrap="square" rtlCol="0">
            <a:spAutoFit/>
          </a:bodyPr>
          <a:lstStyle/>
          <a:p>
            <a:r>
              <a:rPr lang="en-US" dirty="0"/>
              <a:t>Owner</a:t>
            </a:r>
          </a:p>
        </p:txBody>
      </p:sp>
      <p:sp>
        <p:nvSpPr>
          <p:cNvPr id="59" name="TextBox 58">
            <a:extLst>
              <a:ext uri="{FF2B5EF4-FFF2-40B4-BE49-F238E27FC236}">
                <a16:creationId xmlns:a16="http://schemas.microsoft.com/office/drawing/2014/main" id="{3ECF70D9-481F-EC41-8215-63686B79B1FB}"/>
              </a:ext>
            </a:extLst>
          </p:cNvPr>
          <p:cNvSpPr txBox="1"/>
          <p:nvPr/>
        </p:nvSpPr>
        <p:spPr>
          <a:xfrm>
            <a:off x="2816191" y="4401305"/>
            <a:ext cx="755393" cy="369332"/>
          </a:xfrm>
          <a:prstGeom prst="rect">
            <a:avLst/>
          </a:prstGeom>
          <a:noFill/>
        </p:spPr>
        <p:txBody>
          <a:bodyPr wrap="square" rtlCol="0">
            <a:spAutoFit/>
          </a:bodyPr>
          <a:lstStyle/>
          <a:p>
            <a:r>
              <a:rPr lang="en-US" dirty="0"/>
              <a:t>None</a:t>
            </a:r>
          </a:p>
        </p:txBody>
      </p:sp>
      <p:sp>
        <p:nvSpPr>
          <p:cNvPr id="60" name="TextBox 59">
            <a:extLst>
              <a:ext uri="{FF2B5EF4-FFF2-40B4-BE49-F238E27FC236}">
                <a16:creationId xmlns:a16="http://schemas.microsoft.com/office/drawing/2014/main" id="{C5981302-8595-6A47-9BBD-F6190357117D}"/>
              </a:ext>
            </a:extLst>
          </p:cNvPr>
          <p:cNvSpPr txBox="1"/>
          <p:nvPr/>
        </p:nvSpPr>
        <p:spPr>
          <a:xfrm>
            <a:off x="2816191" y="4401305"/>
            <a:ext cx="1144718" cy="369332"/>
          </a:xfrm>
          <a:prstGeom prst="rect">
            <a:avLst/>
          </a:prstGeom>
          <a:noFill/>
        </p:spPr>
        <p:txBody>
          <a:bodyPr wrap="square" rtlCol="0">
            <a:spAutoFit/>
          </a:bodyPr>
          <a:lstStyle/>
          <a:p>
            <a:r>
              <a:rPr lang="en-US" dirty="0"/>
              <a:t>Alice</a:t>
            </a:r>
          </a:p>
        </p:txBody>
      </p:sp>
      <p:sp>
        <p:nvSpPr>
          <p:cNvPr id="61" name="TextBox 60">
            <a:extLst>
              <a:ext uri="{FF2B5EF4-FFF2-40B4-BE49-F238E27FC236}">
                <a16:creationId xmlns:a16="http://schemas.microsoft.com/office/drawing/2014/main" id="{B8A01864-4D35-E44B-B391-4DE0210D2899}"/>
              </a:ext>
            </a:extLst>
          </p:cNvPr>
          <p:cNvSpPr txBox="1"/>
          <p:nvPr/>
        </p:nvSpPr>
        <p:spPr>
          <a:xfrm>
            <a:off x="2816191" y="4391335"/>
            <a:ext cx="558166" cy="369332"/>
          </a:xfrm>
          <a:prstGeom prst="rect">
            <a:avLst/>
          </a:prstGeom>
          <a:noFill/>
        </p:spPr>
        <p:txBody>
          <a:bodyPr wrap="none" rtlCol="0">
            <a:spAutoFit/>
          </a:bodyPr>
          <a:lstStyle/>
          <a:p>
            <a:r>
              <a:rPr lang="en-US" dirty="0"/>
              <a:t>Bob</a:t>
            </a:r>
          </a:p>
        </p:txBody>
      </p:sp>
      <p:sp>
        <p:nvSpPr>
          <p:cNvPr id="62" name="TextBox 61">
            <a:extLst>
              <a:ext uri="{FF2B5EF4-FFF2-40B4-BE49-F238E27FC236}">
                <a16:creationId xmlns:a16="http://schemas.microsoft.com/office/drawing/2014/main" id="{03AA4835-C15D-1F4E-AFF6-92001CBF4863}"/>
              </a:ext>
            </a:extLst>
          </p:cNvPr>
          <p:cNvSpPr txBox="1"/>
          <p:nvPr/>
        </p:nvSpPr>
        <p:spPr>
          <a:xfrm>
            <a:off x="2784373" y="4401305"/>
            <a:ext cx="497252" cy="369332"/>
          </a:xfrm>
          <a:prstGeom prst="rect">
            <a:avLst/>
          </a:prstGeom>
          <a:noFill/>
        </p:spPr>
        <p:txBody>
          <a:bodyPr wrap="none" rtlCol="0">
            <a:spAutoFit/>
          </a:bodyPr>
          <a:lstStyle/>
          <a:p>
            <a:r>
              <a:rPr lang="en-US" dirty="0"/>
              <a:t>Cal</a:t>
            </a:r>
          </a:p>
        </p:txBody>
      </p:sp>
    </p:spTree>
    <p:extLst>
      <p:ext uri="{BB962C8B-B14F-4D97-AF65-F5344CB8AC3E}">
        <p14:creationId xmlns:p14="http://schemas.microsoft.com/office/powerpoint/2010/main" val="23335530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37" restart="whenNotActive" fill="hold" evtFilter="cancelBubble" nodeType="interactiveSeq">
                <p:stCondLst>
                  <p:cond evt="onClick" delay="0">
                    <p:tgtEl>
                      <p:spTgt spid="22"/>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5"/>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51" restart="whenNotActive" fill="hold" evtFilter="cancelBubble" nodeType="interactiveSeq">
                <p:stCondLst>
                  <p:cond evt="onClick" delay="0">
                    <p:tgtEl>
                      <p:spTgt spid="26"/>
                    </p:tgtEl>
                  </p:cond>
                </p:stCondLst>
                <p:endSync evt="end" delay="0">
                  <p:rtn val="all"/>
                </p:endSync>
                <p:childTnLst>
                  <p:par>
                    <p:cTn id="52" fill="hold">
                      <p:stCondLst>
                        <p:cond delay="0"/>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58" restart="whenNotActive" fill="hold" evtFilter="cancelBubble" nodeType="interactiveSeq">
                <p:stCondLst>
                  <p:cond evt="onClick" delay="0">
                    <p:tgtEl>
                      <p:spTgt spid="27"/>
                    </p:tgtEl>
                  </p:cond>
                </p:stCondLst>
                <p:endSync evt="end" delay="0">
                  <p:rtn val="all"/>
                </p:endSync>
                <p:childTnLst>
                  <p:par>
                    <p:cTn id="59" fill="hold">
                      <p:stCondLst>
                        <p:cond delay="0"/>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65" restart="whenNotActive" fill="hold" evtFilter="cancelBubble" nodeType="interactiveSeq">
                <p:stCondLst>
                  <p:cond evt="onClick" delay="0">
                    <p:tgtEl>
                      <p:spTgt spid="30"/>
                    </p:tgtEl>
                  </p:cond>
                </p:stCondLst>
                <p:endSync evt="end" delay="0">
                  <p:rtn val="all"/>
                </p:endSync>
                <p:childTnLst>
                  <p:par>
                    <p:cTn id="66" fill="hold">
                      <p:stCondLst>
                        <p:cond delay="0"/>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72" restart="whenNotActive" fill="hold" evtFilter="cancelBubble" nodeType="interactiveSeq">
                <p:stCondLst>
                  <p:cond evt="onClick" delay="0">
                    <p:tgtEl>
                      <p:spTgt spid="31"/>
                    </p:tgtEl>
                  </p:cond>
                </p:stCondLst>
                <p:endSync evt="end" delay="0">
                  <p:rtn val="all"/>
                </p:endSync>
                <p:childTnLst>
                  <p:par>
                    <p:cTn id="73" fill="hold">
                      <p:stCondLst>
                        <p:cond delay="0"/>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seq concurrent="1" nextAc="seek">
              <p:cTn id="79" restart="whenNotActive" fill="hold" evtFilter="cancelBubble" nodeType="interactiveSeq">
                <p:stCondLst>
                  <p:cond evt="onClick" delay="0">
                    <p:tgtEl>
                      <p:spTgt spid="32"/>
                    </p:tgtEl>
                  </p:cond>
                </p:stCondLst>
                <p:endSync evt="end" delay="0">
                  <p:rtn val="all"/>
                </p:endSync>
                <p:childTnLst>
                  <p:par>
                    <p:cTn id="80" fill="hold">
                      <p:stCondLst>
                        <p:cond delay="0"/>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2"/>
                  </p:tgtEl>
                </p:cond>
              </p:nextCondLst>
            </p:seq>
            <p:seq concurrent="1" nextAc="seek">
              <p:cTn id="86" restart="whenNotActive" fill="hold" evtFilter="cancelBubble" nodeType="interactiveSeq">
                <p:stCondLst>
                  <p:cond evt="onClick" delay="0">
                    <p:tgtEl>
                      <p:spTgt spid="35"/>
                    </p:tgtEl>
                  </p:cond>
                </p:stCondLst>
                <p:endSync evt="end" delay="0">
                  <p:rtn val="all"/>
                </p:endSync>
                <p:childTnLst>
                  <p:par>
                    <p:cTn id="87" fill="hold">
                      <p:stCondLst>
                        <p:cond delay="0"/>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childTnLst>
                    </p:cTn>
                  </p:par>
                </p:childTnLst>
              </p:cTn>
              <p:nextCondLst>
                <p:cond evt="onClick" delay="0">
                  <p:tgtEl>
                    <p:spTgt spid="35"/>
                  </p:tgtEl>
                </p:cond>
              </p:nextCondLst>
            </p:seq>
            <p:seq concurrent="1" nextAc="seek">
              <p:cTn id="93" restart="whenNotActive" fill="hold" evtFilter="cancelBubble" nodeType="interactiveSeq">
                <p:stCondLst>
                  <p:cond evt="onClick" delay="0">
                    <p:tgtEl>
                      <p:spTgt spid="36"/>
                    </p:tgtEl>
                  </p:cond>
                </p:stCondLst>
                <p:endSync evt="end" delay="0">
                  <p:rtn val="all"/>
                </p:endSync>
                <p:childTnLst>
                  <p:par>
                    <p:cTn id="94" fill="hold">
                      <p:stCondLst>
                        <p:cond delay="0"/>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36"/>
                                        </p:tgtEl>
                                        <p:attrNameLst>
                                          <p:attrName>style.visibility</p:attrName>
                                        </p:attrNameLst>
                                      </p:cBhvr>
                                      <p:to>
                                        <p:strVal val="hidden"/>
                                      </p:to>
                                    </p:set>
                                  </p:childTnLst>
                                </p:cTn>
                              </p:par>
                              <p:par>
                                <p:cTn id="98" presetID="1" presetClass="entr" presetSubtype="0"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childTnLst>
                                </p:cTn>
                              </p:par>
                            </p:childTnLst>
                          </p:cTn>
                        </p:par>
                      </p:childTnLst>
                    </p:cTn>
                  </p:par>
                </p:childTnLst>
              </p:cTn>
              <p:nextCondLst>
                <p:cond evt="onClick" delay="0">
                  <p:tgtEl>
                    <p:spTgt spid="36"/>
                  </p:tgtEl>
                </p:cond>
              </p:nextCondLst>
            </p:seq>
            <p:seq concurrent="1" nextAc="seek">
              <p:cTn id="100" restart="whenNotActive" fill="hold" evtFilter="cancelBubble" nodeType="interactiveSeq">
                <p:stCondLst>
                  <p:cond evt="onClick" delay="0">
                    <p:tgtEl>
                      <p:spTgt spid="37"/>
                    </p:tgtEl>
                  </p:cond>
                </p:stCondLst>
                <p:endSync evt="end" delay="0">
                  <p:rtn val="all"/>
                </p:endSync>
                <p:childTnLst>
                  <p:par>
                    <p:cTn id="101" fill="hold">
                      <p:stCondLst>
                        <p:cond delay="0"/>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37"/>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childTnLst>
              </p:cTn>
              <p:nextCondLst>
                <p:cond evt="onClick" delay="0">
                  <p:tgtEl>
                    <p:spTgt spid="37"/>
                  </p:tgtEl>
                </p:cond>
              </p:nextCondLst>
            </p:seq>
            <p:seq concurrent="1" nextAc="seek">
              <p:cTn id="107" restart="whenNotActive" fill="hold" evtFilter="cancelBubble" nodeType="interactiveSeq">
                <p:stCondLst>
                  <p:cond evt="onClick" delay="0">
                    <p:tgtEl>
                      <p:spTgt spid="38"/>
                    </p:tgtEl>
                  </p:cond>
                </p:stCondLst>
                <p:endSync evt="end" delay="0">
                  <p:rtn val="all"/>
                </p:endSync>
                <p:childTnLst>
                  <p:par>
                    <p:cTn id="108" fill="hold">
                      <p:stCondLst>
                        <p:cond delay="0"/>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38"/>
                                        </p:tgtEl>
                                        <p:attrNameLst>
                                          <p:attrName>style.visibility</p:attrName>
                                        </p:attrNameLst>
                                      </p:cBhvr>
                                      <p:to>
                                        <p:strVal val="hidden"/>
                                      </p:to>
                                    </p:set>
                                  </p:childTnLst>
                                </p:cTn>
                              </p:par>
                              <p:par>
                                <p:cTn id="112" presetID="1" presetClass="entr" presetSubtype="0" fill="hold" grpId="1" nodeType="withEffect">
                                  <p:stCondLst>
                                    <p:cond delay="0"/>
                                  </p:stCondLst>
                                  <p:childTnLst>
                                    <p:set>
                                      <p:cBhvr>
                                        <p:cTn id="113" dur="1" fill="hold">
                                          <p:stCondLst>
                                            <p:cond delay="0"/>
                                          </p:stCondLst>
                                        </p:cTn>
                                        <p:tgtEl>
                                          <p:spTgt spid="35"/>
                                        </p:tgtEl>
                                        <p:attrNameLst>
                                          <p:attrName>style.visibility</p:attrName>
                                        </p:attrNameLst>
                                      </p:cBhvr>
                                      <p:to>
                                        <p:strVal val="visible"/>
                                      </p:to>
                                    </p:set>
                                  </p:childTnLst>
                                </p:cTn>
                              </p:par>
                            </p:childTnLst>
                          </p:cTn>
                        </p:par>
                      </p:childTnLst>
                    </p:cTn>
                  </p:par>
                </p:childTnLst>
              </p:cTn>
              <p:nextCondLst>
                <p:cond evt="onClick" delay="0">
                  <p:tgtEl>
                    <p:spTgt spid="38"/>
                  </p:tgtEl>
                </p:cond>
              </p:nextCondLst>
            </p:seq>
            <p:seq concurrent="1" nextAc="seek">
              <p:cTn id="114" restart="whenNotActive" fill="hold" evtFilter="cancelBubble" nodeType="interactiveSeq">
                <p:stCondLst>
                  <p:cond evt="onClick" delay="0">
                    <p:tgtEl>
                      <p:spTgt spid="54"/>
                    </p:tgtEl>
                  </p:cond>
                </p:stCondLst>
                <p:endSync evt="end" delay="0">
                  <p:rtn val="all"/>
                </p:endSync>
                <p:childTnLst>
                  <p:par>
                    <p:cTn id="115" fill="hold">
                      <p:stCondLst>
                        <p:cond delay="0"/>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5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childTnLst>
                          </p:cTn>
                        </p:par>
                      </p:childTnLst>
                    </p:cTn>
                  </p:par>
                </p:childTnLst>
              </p:cTn>
              <p:nextCondLst>
                <p:cond evt="onClick" delay="0">
                  <p:tgtEl>
                    <p:spTgt spid="54"/>
                  </p:tgtEl>
                </p:cond>
              </p:nextCondLst>
            </p:seq>
            <p:seq concurrent="1" nextAc="seek">
              <p:cTn id="121" restart="whenNotActive" fill="hold" evtFilter="cancelBubble" nodeType="interactiveSeq">
                <p:stCondLst>
                  <p:cond evt="onClick" delay="0">
                    <p:tgtEl>
                      <p:spTgt spid="55"/>
                    </p:tgtEl>
                  </p:cond>
                </p:stCondLst>
                <p:endSync evt="end" delay="0">
                  <p:rtn val="all"/>
                </p:endSync>
                <p:childTnLst>
                  <p:par>
                    <p:cTn id="122" fill="hold">
                      <p:stCondLst>
                        <p:cond delay="0"/>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55"/>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childTnLst>
                          </p:cTn>
                        </p:par>
                      </p:childTnLst>
                    </p:cTn>
                  </p:par>
                </p:childTnLst>
              </p:cTn>
              <p:nextCondLst>
                <p:cond evt="onClick" delay="0">
                  <p:tgtEl>
                    <p:spTgt spid="55"/>
                  </p:tgtEl>
                </p:cond>
              </p:nextCondLst>
            </p:seq>
            <p:seq concurrent="1" nextAc="seek">
              <p:cTn id="128" restart="whenNotActive" fill="hold" evtFilter="cancelBubble" nodeType="interactiveSeq">
                <p:stCondLst>
                  <p:cond evt="onClick" delay="0">
                    <p:tgtEl>
                      <p:spTgt spid="56"/>
                    </p:tgtEl>
                  </p:cond>
                </p:stCondLst>
                <p:endSync evt="end" delay="0">
                  <p:rtn val="all"/>
                </p:endSync>
                <p:childTnLst>
                  <p:par>
                    <p:cTn id="129" fill="hold">
                      <p:stCondLst>
                        <p:cond delay="0"/>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56"/>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57"/>
                                        </p:tgtEl>
                                        <p:attrNameLst>
                                          <p:attrName>style.visibility</p:attrName>
                                        </p:attrNameLst>
                                      </p:cBhvr>
                                      <p:to>
                                        <p:strVal val="visible"/>
                                      </p:to>
                                    </p:set>
                                  </p:childTnLst>
                                </p:cTn>
                              </p:par>
                            </p:childTnLst>
                          </p:cTn>
                        </p:par>
                      </p:childTnLst>
                    </p:cTn>
                  </p:par>
                </p:childTnLst>
              </p:cTn>
              <p:nextCondLst>
                <p:cond evt="onClick" delay="0">
                  <p:tgtEl>
                    <p:spTgt spid="56"/>
                  </p:tgtEl>
                </p:cond>
              </p:nextCondLst>
            </p:seq>
            <p:seq concurrent="1" nextAc="seek">
              <p:cTn id="135" restart="whenNotActive" fill="hold" evtFilter="cancelBubble" nodeType="interactiveSeq">
                <p:stCondLst>
                  <p:cond evt="onClick" delay="0">
                    <p:tgtEl>
                      <p:spTgt spid="57"/>
                    </p:tgtEl>
                  </p:cond>
                </p:stCondLst>
                <p:endSync evt="end" delay="0">
                  <p:rtn val="all"/>
                </p:endSync>
                <p:childTnLst>
                  <p:par>
                    <p:cTn id="136" fill="hold">
                      <p:stCondLst>
                        <p:cond delay="0"/>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57"/>
                                        </p:tgtEl>
                                        <p:attrNameLst>
                                          <p:attrName>style.visibility</p:attrName>
                                        </p:attrNameLst>
                                      </p:cBhvr>
                                      <p:to>
                                        <p:strVal val="hidden"/>
                                      </p:to>
                                    </p:set>
                                  </p:childTnLst>
                                </p:cTn>
                              </p:par>
                              <p:par>
                                <p:cTn id="140" presetID="1" presetClass="entr" presetSubtype="0" fill="hold" grpId="1" nodeType="withEffect">
                                  <p:stCondLst>
                                    <p:cond delay="0"/>
                                  </p:stCondLst>
                                  <p:childTnLst>
                                    <p:set>
                                      <p:cBhvr>
                                        <p:cTn id="141" dur="1" fill="hold">
                                          <p:stCondLst>
                                            <p:cond delay="0"/>
                                          </p:stCondLst>
                                        </p:cTn>
                                        <p:tgtEl>
                                          <p:spTgt spid="54"/>
                                        </p:tgtEl>
                                        <p:attrNameLst>
                                          <p:attrName>style.visibility</p:attrName>
                                        </p:attrNameLst>
                                      </p:cBhvr>
                                      <p:to>
                                        <p:strVal val="visible"/>
                                      </p:to>
                                    </p:set>
                                  </p:childTnLst>
                                </p:cTn>
                              </p:par>
                            </p:childTnLst>
                          </p:cTn>
                        </p:par>
                      </p:childTnLst>
                    </p:cTn>
                  </p:par>
                </p:childTnLst>
              </p:cTn>
              <p:nextCondLst>
                <p:cond evt="onClick" delay="0">
                  <p:tgtEl>
                    <p:spTgt spid="57"/>
                  </p:tgtEl>
                </p:cond>
              </p:nextCondLst>
            </p:seq>
            <p:seq concurrent="1" nextAc="seek">
              <p:cTn id="142" restart="whenNotActive" fill="hold" evtFilter="cancelBubble" nodeType="interactiveSeq">
                <p:stCondLst>
                  <p:cond evt="onClick" delay="0">
                    <p:tgtEl>
                      <p:spTgt spid="59"/>
                    </p:tgtEl>
                  </p:cond>
                </p:stCondLst>
                <p:endSync evt="end" delay="0">
                  <p:rtn val="all"/>
                </p:endSync>
                <p:childTnLst>
                  <p:par>
                    <p:cTn id="143" fill="hold">
                      <p:stCondLst>
                        <p:cond delay="0"/>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59"/>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childTnLst>
                                </p:cTn>
                              </p:par>
                            </p:childTnLst>
                          </p:cTn>
                        </p:par>
                      </p:childTnLst>
                    </p:cTn>
                  </p:par>
                </p:childTnLst>
              </p:cTn>
              <p:nextCondLst>
                <p:cond evt="onClick" delay="0">
                  <p:tgtEl>
                    <p:spTgt spid="59"/>
                  </p:tgtEl>
                </p:cond>
              </p:nextCondLst>
            </p:seq>
            <p:seq concurrent="1" nextAc="seek">
              <p:cTn id="149" restart="whenNotActive" fill="hold" evtFilter="cancelBubble" nodeType="interactiveSeq">
                <p:stCondLst>
                  <p:cond evt="onClick" delay="0">
                    <p:tgtEl>
                      <p:spTgt spid="60"/>
                    </p:tgtEl>
                  </p:cond>
                </p:stCondLst>
                <p:endSync evt="end" delay="0">
                  <p:rtn val="all"/>
                </p:endSync>
                <p:childTnLst>
                  <p:par>
                    <p:cTn id="150" fill="hold">
                      <p:stCondLst>
                        <p:cond delay="0"/>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60"/>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61"/>
                                        </p:tgtEl>
                                        <p:attrNameLst>
                                          <p:attrName>style.visibility</p:attrName>
                                        </p:attrNameLst>
                                      </p:cBhvr>
                                      <p:to>
                                        <p:strVal val="visible"/>
                                      </p:to>
                                    </p:set>
                                  </p:childTnLst>
                                </p:cTn>
                              </p:par>
                            </p:childTnLst>
                          </p:cTn>
                        </p:par>
                      </p:childTnLst>
                    </p:cTn>
                  </p:par>
                </p:childTnLst>
              </p:cTn>
              <p:nextCondLst>
                <p:cond evt="onClick" delay="0">
                  <p:tgtEl>
                    <p:spTgt spid="60"/>
                  </p:tgtEl>
                </p:cond>
              </p:nextCondLst>
            </p:seq>
            <p:seq concurrent="1" nextAc="seek">
              <p:cTn id="156" restart="whenNotActive" fill="hold" evtFilter="cancelBubble" nodeType="interactiveSeq">
                <p:stCondLst>
                  <p:cond evt="onClick" delay="0">
                    <p:tgtEl>
                      <p:spTgt spid="61"/>
                    </p:tgtEl>
                  </p:cond>
                </p:stCondLst>
                <p:endSync evt="end" delay="0">
                  <p:rtn val="all"/>
                </p:endSync>
                <p:childTnLst>
                  <p:par>
                    <p:cTn id="157" fill="hold">
                      <p:stCondLst>
                        <p:cond delay="0"/>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61"/>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62"/>
                                        </p:tgtEl>
                                        <p:attrNameLst>
                                          <p:attrName>style.visibility</p:attrName>
                                        </p:attrNameLst>
                                      </p:cBhvr>
                                      <p:to>
                                        <p:strVal val="visible"/>
                                      </p:to>
                                    </p:set>
                                  </p:childTnLst>
                                </p:cTn>
                              </p:par>
                            </p:childTnLst>
                          </p:cTn>
                        </p:par>
                      </p:childTnLst>
                    </p:cTn>
                  </p:par>
                </p:childTnLst>
              </p:cTn>
              <p:nextCondLst>
                <p:cond evt="onClick" delay="0">
                  <p:tgtEl>
                    <p:spTgt spid="61"/>
                  </p:tgtEl>
                </p:cond>
              </p:nextCondLst>
            </p:seq>
            <p:seq concurrent="1" nextAc="seek">
              <p:cTn id="163" restart="whenNotActive" fill="hold" evtFilter="cancelBubble" nodeType="interactiveSeq">
                <p:stCondLst>
                  <p:cond evt="onClick" delay="0">
                    <p:tgtEl>
                      <p:spTgt spid="62"/>
                    </p:tgtEl>
                  </p:cond>
                </p:stCondLst>
                <p:endSync evt="end" delay="0">
                  <p:rtn val="all"/>
                </p:endSync>
                <p:childTnLst>
                  <p:par>
                    <p:cTn id="164" fill="hold">
                      <p:stCondLst>
                        <p:cond delay="0"/>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2"/>
                                        </p:tgtEl>
                                        <p:attrNameLst>
                                          <p:attrName>style.visibility</p:attrName>
                                        </p:attrNameLst>
                                      </p:cBhvr>
                                      <p:to>
                                        <p:strVal val="hidden"/>
                                      </p:to>
                                    </p:set>
                                  </p:childTnLst>
                                </p:cTn>
                              </p:par>
                              <p:par>
                                <p:cTn id="168" presetID="1" presetClass="entr" presetSubtype="0" fill="hold" grpId="1" nodeType="withEffect">
                                  <p:stCondLst>
                                    <p:cond delay="0"/>
                                  </p:stCondLst>
                                  <p:childTnLst>
                                    <p:set>
                                      <p:cBhvr>
                                        <p:cTn id="169" dur="1" fill="hold">
                                          <p:stCondLst>
                                            <p:cond delay="0"/>
                                          </p:stCondLst>
                                        </p:cTn>
                                        <p:tgtEl>
                                          <p:spTgt spid="59"/>
                                        </p:tgtEl>
                                        <p:attrNameLst>
                                          <p:attrName>style.visibility</p:attrName>
                                        </p:attrNameLst>
                                      </p:cBhvr>
                                      <p:to>
                                        <p:strVal val="visible"/>
                                      </p:to>
                                    </p:set>
                                  </p:childTnLst>
                                </p:cTn>
                              </p:par>
                            </p:childTnLst>
                          </p:cTn>
                        </p:par>
                      </p:childTnLst>
                    </p:cTn>
                  </p:par>
                </p:childTnLst>
              </p:cTn>
              <p:nextCondLst>
                <p:cond evt="onClick" delay="0">
                  <p:tgtEl>
                    <p:spTgt spid="62"/>
                  </p:tgtEl>
                </p:cond>
              </p:nextCondLst>
            </p:seq>
          </p:childTnLst>
        </p:cTn>
      </p:par>
    </p:tnLst>
    <p:bldLst>
      <p:bldP spid="7" grpId="0"/>
      <p:bldP spid="9" grpId="0"/>
      <p:bldP spid="9" grpId="1"/>
      <p:bldP spid="22" grpId="0"/>
      <p:bldP spid="22" grpId="1"/>
      <p:bldP spid="23" grpId="0"/>
      <p:bldP spid="25" grpId="0"/>
      <p:bldP spid="26" grpId="0"/>
      <p:bldP spid="26" grpId="1"/>
      <p:bldP spid="27" grpId="0"/>
      <p:bldP spid="27" grpId="1"/>
      <p:bldP spid="28" grpId="0"/>
      <p:bldP spid="30" grpId="0"/>
      <p:bldP spid="31" grpId="0"/>
      <p:bldP spid="31" grpId="1"/>
      <p:bldP spid="32" grpId="0"/>
      <p:bldP spid="32" grpId="1"/>
      <p:bldP spid="33" grpId="0"/>
      <p:bldP spid="35" grpId="0"/>
      <p:bldP spid="35" grpId="1"/>
      <p:bldP spid="36" grpId="0"/>
      <p:bldP spid="36" grpId="1"/>
      <p:bldP spid="37" grpId="0"/>
      <p:bldP spid="37" grpId="1"/>
      <p:bldP spid="38" grpId="0"/>
      <p:bldP spid="38" grpId="1"/>
      <p:bldP spid="54" grpId="0"/>
      <p:bldP spid="54" grpId="1"/>
      <p:bldP spid="55" grpId="0"/>
      <p:bldP spid="55" grpId="1"/>
      <p:bldP spid="56" grpId="0"/>
      <p:bldP spid="56" grpId="1"/>
      <p:bldP spid="57" grpId="0"/>
      <p:bldP spid="57" grpId="1"/>
      <p:bldP spid="59" grpId="0"/>
      <p:bldP spid="59" grpId="1"/>
      <p:bldP spid="60" grpId="0"/>
      <p:bldP spid="60" grpId="1"/>
      <p:bldP spid="61" grpId="0"/>
      <p:bldP spid="61" grpId="1"/>
      <p:bldP spid="62" grpId="0"/>
      <p:bldP spid="6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21448" y="2463800"/>
            <a:ext cx="4014952" cy="646331"/>
          </a:xfrm>
          <a:prstGeom prst="rect">
            <a:avLst/>
          </a:prstGeom>
          <a:noFill/>
        </p:spPr>
        <p:txBody>
          <a:bodyPr wrap="square" rtlCol="0">
            <a:spAutoFit/>
          </a:bodyPr>
          <a:lstStyle/>
          <a:p>
            <a:r>
              <a:rPr lang="en-US" dirty="0"/>
              <a:t>This page adds 3 steals per gift. Copy-paste to add to a new gift.</a:t>
            </a:r>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932" y="-27916"/>
            <a:ext cx="2146269" cy="2146269"/>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48168" y="347234"/>
            <a:ext cx="1989332" cy="1989332"/>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862677" y="597721"/>
            <a:ext cx="4014952" cy="1192427"/>
          </a:xfrm>
        </p:spPr>
        <p:txBody>
          <a:bodyPr>
            <a:normAutofit/>
          </a:bodyPr>
          <a:lstStyle/>
          <a:p>
            <a:r>
              <a:rPr lang="en-US" dirty="0"/>
              <a:t>Home w/ everything</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5458" y="2629014"/>
            <a:ext cx="2459216" cy="2459216"/>
          </a:xfrm>
          <a:prstGeom prst="rect">
            <a:avLst/>
          </a:prstGeom>
        </p:spPr>
      </p:pic>
      <p:sp>
        <p:nvSpPr>
          <p:cNvPr id="5" name="TextBox 4">
            <a:extLst>
              <a:ext uri="{FF2B5EF4-FFF2-40B4-BE49-F238E27FC236}">
                <a16:creationId xmlns:a16="http://schemas.microsoft.com/office/drawing/2014/main" id="{78635911-DD12-B048-8060-FF9AB017DB31}"/>
              </a:ext>
            </a:extLst>
          </p:cNvPr>
          <p:cNvSpPr txBox="1"/>
          <p:nvPr/>
        </p:nvSpPr>
        <p:spPr>
          <a:xfrm>
            <a:off x="2434280" y="16096"/>
            <a:ext cx="1144718" cy="369332"/>
          </a:xfrm>
          <a:prstGeom prst="rect">
            <a:avLst/>
          </a:prstGeom>
          <a:noFill/>
        </p:spPr>
        <p:txBody>
          <a:bodyPr wrap="square" rtlCol="0">
            <a:spAutoFit/>
          </a:bodyPr>
          <a:lstStyle/>
          <a:p>
            <a:r>
              <a:rPr lang="en-US" dirty="0"/>
              <a:t>Steals left</a:t>
            </a:r>
          </a:p>
        </p:txBody>
      </p:sp>
      <p:sp>
        <p:nvSpPr>
          <p:cNvPr id="7" name="TextBox 6">
            <a:extLst>
              <a:ext uri="{FF2B5EF4-FFF2-40B4-BE49-F238E27FC236}">
                <a16:creationId xmlns:a16="http://schemas.microsoft.com/office/drawing/2014/main" id="{C21784EA-1538-D648-AA22-47B0E41F56BA}"/>
              </a:ext>
            </a:extLst>
          </p:cNvPr>
          <p:cNvSpPr txBox="1"/>
          <p:nvPr/>
        </p:nvSpPr>
        <p:spPr>
          <a:xfrm>
            <a:off x="2601782" y="385428"/>
            <a:ext cx="404857"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B78D471D-0A8B-7740-87E6-76C2104D0EFA}"/>
              </a:ext>
            </a:extLst>
          </p:cNvPr>
          <p:cNvSpPr txBox="1"/>
          <p:nvPr/>
        </p:nvSpPr>
        <p:spPr>
          <a:xfrm>
            <a:off x="2601782" y="385428"/>
            <a:ext cx="404857" cy="369332"/>
          </a:xfrm>
          <a:prstGeom prst="rect">
            <a:avLst/>
          </a:prstGeom>
          <a:noFill/>
        </p:spPr>
        <p:txBody>
          <a:bodyPr wrap="square" rtlCol="0">
            <a:spAutoFit/>
          </a:bodyPr>
          <a:lstStyle/>
          <a:p>
            <a:r>
              <a:rPr lang="en-US" dirty="0"/>
              <a:t>2</a:t>
            </a:r>
          </a:p>
        </p:txBody>
      </p:sp>
      <p:sp>
        <p:nvSpPr>
          <p:cNvPr id="22" name="TextBox 21">
            <a:extLst>
              <a:ext uri="{FF2B5EF4-FFF2-40B4-BE49-F238E27FC236}">
                <a16:creationId xmlns:a16="http://schemas.microsoft.com/office/drawing/2014/main" id="{2AF51D21-DE3C-6D49-BFA9-49206FCE8431}"/>
              </a:ext>
            </a:extLst>
          </p:cNvPr>
          <p:cNvSpPr txBox="1"/>
          <p:nvPr/>
        </p:nvSpPr>
        <p:spPr>
          <a:xfrm>
            <a:off x="2601782" y="379594"/>
            <a:ext cx="300082"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2780200-3678-8E48-BF52-F67CD9B53D57}"/>
              </a:ext>
            </a:extLst>
          </p:cNvPr>
          <p:cNvSpPr txBox="1"/>
          <p:nvPr/>
        </p:nvSpPr>
        <p:spPr>
          <a:xfrm>
            <a:off x="2595034" y="365488"/>
            <a:ext cx="718466" cy="369332"/>
          </a:xfrm>
          <a:prstGeom prst="rect">
            <a:avLst/>
          </a:prstGeom>
          <a:noFill/>
        </p:spPr>
        <p:txBody>
          <a:bodyPr wrap="none" rtlCol="0">
            <a:spAutoFit/>
          </a:bodyPr>
          <a:lstStyle/>
          <a:p>
            <a:r>
              <a:rPr lang="en-US" dirty="0"/>
              <a:t>None</a:t>
            </a:r>
          </a:p>
        </p:txBody>
      </p:sp>
      <p:sp>
        <p:nvSpPr>
          <p:cNvPr id="24" name="TextBox 23">
            <a:extLst>
              <a:ext uri="{FF2B5EF4-FFF2-40B4-BE49-F238E27FC236}">
                <a16:creationId xmlns:a16="http://schemas.microsoft.com/office/drawing/2014/main" id="{05D22AA3-9328-F146-A8E9-CB1A991DCE34}"/>
              </a:ext>
            </a:extLst>
          </p:cNvPr>
          <p:cNvSpPr txBox="1"/>
          <p:nvPr/>
        </p:nvSpPr>
        <p:spPr>
          <a:xfrm>
            <a:off x="6093598" y="16096"/>
            <a:ext cx="1144718" cy="369332"/>
          </a:xfrm>
          <a:prstGeom prst="rect">
            <a:avLst/>
          </a:prstGeom>
          <a:noFill/>
        </p:spPr>
        <p:txBody>
          <a:bodyPr wrap="square" rtlCol="0">
            <a:spAutoFit/>
          </a:bodyPr>
          <a:lstStyle/>
          <a:p>
            <a:r>
              <a:rPr lang="en-US" dirty="0"/>
              <a:t>Steals left</a:t>
            </a:r>
          </a:p>
        </p:txBody>
      </p:sp>
      <p:sp>
        <p:nvSpPr>
          <p:cNvPr id="25" name="TextBox 24">
            <a:extLst>
              <a:ext uri="{FF2B5EF4-FFF2-40B4-BE49-F238E27FC236}">
                <a16:creationId xmlns:a16="http://schemas.microsoft.com/office/drawing/2014/main" id="{4A97139D-7E74-564E-84BE-68CA596EE044}"/>
              </a:ext>
            </a:extLst>
          </p:cNvPr>
          <p:cNvSpPr txBox="1"/>
          <p:nvPr/>
        </p:nvSpPr>
        <p:spPr>
          <a:xfrm>
            <a:off x="6261100" y="385428"/>
            <a:ext cx="404857"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C909D8A2-0554-C64C-A67A-D69EC6B1F080}"/>
              </a:ext>
            </a:extLst>
          </p:cNvPr>
          <p:cNvSpPr txBox="1"/>
          <p:nvPr/>
        </p:nvSpPr>
        <p:spPr>
          <a:xfrm>
            <a:off x="6261100" y="385428"/>
            <a:ext cx="404857"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826B119E-1A76-9545-8514-3184EBCAB738}"/>
              </a:ext>
            </a:extLst>
          </p:cNvPr>
          <p:cNvSpPr txBox="1"/>
          <p:nvPr/>
        </p:nvSpPr>
        <p:spPr>
          <a:xfrm>
            <a:off x="6261100" y="379594"/>
            <a:ext cx="300082"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8FDE68E-52C9-1C4C-BDE6-BF7FD41E8750}"/>
              </a:ext>
            </a:extLst>
          </p:cNvPr>
          <p:cNvSpPr txBox="1"/>
          <p:nvPr/>
        </p:nvSpPr>
        <p:spPr>
          <a:xfrm>
            <a:off x="6254352" y="365488"/>
            <a:ext cx="718466" cy="369332"/>
          </a:xfrm>
          <a:prstGeom prst="rect">
            <a:avLst/>
          </a:prstGeom>
          <a:noFill/>
        </p:spPr>
        <p:txBody>
          <a:bodyPr wrap="none" rtlCol="0">
            <a:spAutoFit/>
          </a:bodyPr>
          <a:lstStyle/>
          <a:p>
            <a:r>
              <a:rPr lang="en-US" dirty="0"/>
              <a:t>None</a:t>
            </a:r>
          </a:p>
        </p:txBody>
      </p:sp>
      <p:sp>
        <p:nvSpPr>
          <p:cNvPr id="29" name="TextBox 28">
            <a:extLst>
              <a:ext uri="{FF2B5EF4-FFF2-40B4-BE49-F238E27FC236}">
                <a16:creationId xmlns:a16="http://schemas.microsoft.com/office/drawing/2014/main" id="{B571C1EF-B927-2C42-9791-A3EC463BFDB1}"/>
              </a:ext>
            </a:extLst>
          </p:cNvPr>
          <p:cNvSpPr txBox="1"/>
          <p:nvPr/>
        </p:nvSpPr>
        <p:spPr>
          <a:xfrm>
            <a:off x="2626323" y="2963857"/>
            <a:ext cx="1144718" cy="369332"/>
          </a:xfrm>
          <a:prstGeom prst="rect">
            <a:avLst/>
          </a:prstGeom>
          <a:noFill/>
        </p:spPr>
        <p:txBody>
          <a:bodyPr wrap="square" rtlCol="0">
            <a:spAutoFit/>
          </a:bodyPr>
          <a:lstStyle/>
          <a:p>
            <a:r>
              <a:rPr lang="en-US" dirty="0"/>
              <a:t>Steals left</a:t>
            </a:r>
          </a:p>
        </p:txBody>
      </p:sp>
      <p:sp>
        <p:nvSpPr>
          <p:cNvPr id="30" name="TextBox 29">
            <a:extLst>
              <a:ext uri="{FF2B5EF4-FFF2-40B4-BE49-F238E27FC236}">
                <a16:creationId xmlns:a16="http://schemas.microsoft.com/office/drawing/2014/main" id="{EE992D86-FDF8-D240-AC17-02C3AC2DE650}"/>
              </a:ext>
            </a:extLst>
          </p:cNvPr>
          <p:cNvSpPr txBox="1"/>
          <p:nvPr/>
        </p:nvSpPr>
        <p:spPr>
          <a:xfrm>
            <a:off x="2793825" y="3333189"/>
            <a:ext cx="404857" cy="369332"/>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3941F8F6-B212-8A41-9451-F846F21C3036}"/>
              </a:ext>
            </a:extLst>
          </p:cNvPr>
          <p:cNvSpPr txBox="1"/>
          <p:nvPr/>
        </p:nvSpPr>
        <p:spPr>
          <a:xfrm>
            <a:off x="2793825" y="3333189"/>
            <a:ext cx="404857"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DC258745-9E9A-C244-99C6-19379EFB62FE}"/>
              </a:ext>
            </a:extLst>
          </p:cNvPr>
          <p:cNvSpPr txBox="1"/>
          <p:nvPr/>
        </p:nvSpPr>
        <p:spPr>
          <a:xfrm>
            <a:off x="2793825" y="3327355"/>
            <a:ext cx="300082"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F09DC662-E492-144D-930B-4FB43BB21472}"/>
              </a:ext>
            </a:extLst>
          </p:cNvPr>
          <p:cNvSpPr txBox="1"/>
          <p:nvPr/>
        </p:nvSpPr>
        <p:spPr>
          <a:xfrm>
            <a:off x="2787077" y="3313249"/>
            <a:ext cx="718466" cy="369332"/>
          </a:xfrm>
          <a:prstGeom prst="rect">
            <a:avLst/>
          </a:prstGeom>
          <a:noFill/>
        </p:spPr>
        <p:txBody>
          <a:bodyPr wrap="none" rtlCol="0">
            <a:spAutoFit/>
          </a:bodyPr>
          <a:lstStyle/>
          <a:p>
            <a:r>
              <a:rPr lang="en-US" dirty="0"/>
              <a:t>None</a:t>
            </a:r>
          </a:p>
        </p:txBody>
      </p:sp>
      <p:sp>
        <p:nvSpPr>
          <p:cNvPr id="2" name="TextBox 1">
            <a:extLst>
              <a:ext uri="{FF2B5EF4-FFF2-40B4-BE49-F238E27FC236}">
                <a16:creationId xmlns:a16="http://schemas.microsoft.com/office/drawing/2014/main" id="{40419097-1C26-9A42-BB73-81A29AB15852}"/>
              </a:ext>
            </a:extLst>
          </p:cNvPr>
          <p:cNvSpPr txBox="1"/>
          <p:nvPr/>
        </p:nvSpPr>
        <p:spPr>
          <a:xfrm>
            <a:off x="2609503" y="1028125"/>
            <a:ext cx="791952" cy="369332"/>
          </a:xfrm>
          <a:prstGeom prst="rect">
            <a:avLst/>
          </a:prstGeom>
        </p:spPr>
        <p:txBody>
          <a:bodyPr wrap="square" rtlCol="0">
            <a:spAutoFit/>
          </a:bodyPr>
          <a:lstStyle/>
          <a:p>
            <a:r>
              <a:rPr lang="en-US" dirty="0"/>
              <a:t>Alice</a:t>
            </a:r>
          </a:p>
        </p:txBody>
      </p:sp>
      <p:sp>
        <p:nvSpPr>
          <p:cNvPr id="34" name="TextBox 33">
            <a:extLst>
              <a:ext uri="{FF2B5EF4-FFF2-40B4-BE49-F238E27FC236}">
                <a16:creationId xmlns:a16="http://schemas.microsoft.com/office/drawing/2014/main" id="{6CA2BE6D-8A43-C74B-AC61-1C1BE175FE1E}"/>
              </a:ext>
            </a:extLst>
          </p:cNvPr>
          <p:cNvSpPr txBox="1"/>
          <p:nvPr/>
        </p:nvSpPr>
        <p:spPr>
          <a:xfrm>
            <a:off x="2626323" y="1305310"/>
            <a:ext cx="791952" cy="369332"/>
          </a:xfrm>
          <a:prstGeom prst="rect">
            <a:avLst/>
          </a:prstGeom>
          <a:noFill/>
        </p:spPr>
        <p:txBody>
          <a:bodyPr wrap="square" rtlCol="0">
            <a:spAutoFit/>
          </a:bodyPr>
          <a:lstStyle/>
          <a:p>
            <a:r>
              <a:rPr lang="en-US" dirty="0"/>
              <a:t>Bob</a:t>
            </a:r>
          </a:p>
        </p:txBody>
      </p:sp>
      <p:sp>
        <p:nvSpPr>
          <p:cNvPr id="35" name="TextBox 34">
            <a:extLst>
              <a:ext uri="{FF2B5EF4-FFF2-40B4-BE49-F238E27FC236}">
                <a16:creationId xmlns:a16="http://schemas.microsoft.com/office/drawing/2014/main" id="{1E20C9E5-CE10-FD40-AE56-EA2C926D9A3B}"/>
              </a:ext>
            </a:extLst>
          </p:cNvPr>
          <p:cNvSpPr txBox="1"/>
          <p:nvPr/>
        </p:nvSpPr>
        <p:spPr>
          <a:xfrm>
            <a:off x="2634776" y="1600996"/>
            <a:ext cx="791952" cy="369332"/>
          </a:xfrm>
          <a:prstGeom prst="rect">
            <a:avLst/>
          </a:prstGeom>
          <a:noFill/>
        </p:spPr>
        <p:txBody>
          <a:bodyPr wrap="square" rtlCol="0">
            <a:spAutoFit/>
          </a:bodyPr>
          <a:lstStyle/>
          <a:p>
            <a:r>
              <a:rPr lang="en-US" dirty="0"/>
              <a:t>Cal</a:t>
            </a:r>
          </a:p>
        </p:txBody>
      </p:sp>
      <p:pic>
        <p:nvPicPr>
          <p:cNvPr id="18" name="Graphic 17" descr="Checkbox Checked">
            <a:extLst>
              <a:ext uri="{FF2B5EF4-FFF2-40B4-BE49-F238E27FC236}">
                <a16:creationId xmlns:a16="http://schemas.microsoft.com/office/drawing/2014/main" id="{2E100BE9-F321-C942-8793-3EED7216D54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67591" y="927396"/>
            <a:ext cx="535008" cy="535008"/>
          </a:xfrm>
          <a:prstGeom prst="rect">
            <a:avLst/>
          </a:prstGeom>
        </p:spPr>
      </p:pic>
      <p:sp>
        <p:nvSpPr>
          <p:cNvPr id="38" name="TextBox 37">
            <a:extLst>
              <a:ext uri="{FF2B5EF4-FFF2-40B4-BE49-F238E27FC236}">
                <a16:creationId xmlns:a16="http://schemas.microsoft.com/office/drawing/2014/main" id="{D31099C7-FF65-7540-B37F-02623DD4BD22}"/>
              </a:ext>
            </a:extLst>
          </p:cNvPr>
          <p:cNvSpPr txBox="1"/>
          <p:nvPr/>
        </p:nvSpPr>
        <p:spPr>
          <a:xfrm>
            <a:off x="2371507" y="778512"/>
            <a:ext cx="1144718" cy="369332"/>
          </a:xfrm>
          <a:prstGeom prst="rect">
            <a:avLst/>
          </a:prstGeom>
          <a:noFill/>
        </p:spPr>
        <p:txBody>
          <a:bodyPr wrap="square" rtlCol="0">
            <a:spAutoFit/>
          </a:bodyPr>
          <a:lstStyle/>
          <a:p>
            <a:r>
              <a:rPr lang="en-US" dirty="0"/>
              <a:t>Owner</a:t>
            </a:r>
          </a:p>
        </p:txBody>
      </p:sp>
      <p:pic>
        <p:nvPicPr>
          <p:cNvPr id="19" name="Picture 18">
            <a:extLst>
              <a:ext uri="{FF2B5EF4-FFF2-40B4-BE49-F238E27FC236}">
                <a16:creationId xmlns:a16="http://schemas.microsoft.com/office/drawing/2014/main" id="{D89CB65C-B208-6247-96CE-7A1FE39B5382}"/>
              </a:ext>
            </a:extLst>
          </p:cNvPr>
          <p:cNvPicPr>
            <a:picLocks noChangeAspect="1"/>
          </p:cNvPicPr>
          <p:nvPr/>
        </p:nvPicPr>
        <p:blipFill>
          <a:blip r:embed="rId16"/>
          <a:stretch>
            <a:fillRect/>
          </a:stretch>
        </p:blipFill>
        <p:spPr>
          <a:xfrm>
            <a:off x="3128610" y="1230536"/>
            <a:ext cx="546100" cy="533400"/>
          </a:xfrm>
          <a:prstGeom prst="rect">
            <a:avLst/>
          </a:prstGeom>
        </p:spPr>
      </p:pic>
      <p:pic>
        <p:nvPicPr>
          <p:cNvPr id="40" name="Graphic 39" descr="Checkbox Checked">
            <a:extLst>
              <a:ext uri="{FF2B5EF4-FFF2-40B4-BE49-F238E27FC236}">
                <a16:creationId xmlns:a16="http://schemas.microsoft.com/office/drawing/2014/main" id="{A1B0F5CC-B2D2-F841-BBD2-F05DFFE30FA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28428" y="1619377"/>
            <a:ext cx="535008" cy="535008"/>
          </a:xfrm>
          <a:prstGeom prst="rect">
            <a:avLst/>
          </a:prstGeom>
        </p:spPr>
      </p:pic>
      <p:sp>
        <p:nvSpPr>
          <p:cNvPr id="41" name="TextBox 40">
            <a:extLst>
              <a:ext uri="{FF2B5EF4-FFF2-40B4-BE49-F238E27FC236}">
                <a16:creationId xmlns:a16="http://schemas.microsoft.com/office/drawing/2014/main" id="{30A5CF7D-1ECA-3841-BE74-B043A84B5454}"/>
              </a:ext>
            </a:extLst>
          </p:cNvPr>
          <p:cNvSpPr txBox="1"/>
          <p:nvPr/>
        </p:nvSpPr>
        <p:spPr>
          <a:xfrm>
            <a:off x="217655" y="1927737"/>
            <a:ext cx="1879600" cy="369332"/>
          </a:xfrm>
          <a:prstGeom prst="rect">
            <a:avLst/>
          </a:prstGeom>
          <a:noFill/>
        </p:spPr>
        <p:txBody>
          <a:bodyPr wrap="square" rtlCol="0">
            <a:spAutoFit/>
          </a:bodyPr>
          <a:lstStyle/>
          <a:p>
            <a:r>
              <a:rPr lang="en-US" dirty="0"/>
              <a:t>Stolen this round</a:t>
            </a:r>
          </a:p>
        </p:txBody>
      </p:sp>
      <p:pic>
        <p:nvPicPr>
          <p:cNvPr id="42" name="Graphic 41" descr="Checkbox Checked">
            <a:extLst>
              <a:ext uri="{FF2B5EF4-FFF2-40B4-BE49-F238E27FC236}">
                <a16:creationId xmlns:a16="http://schemas.microsoft.com/office/drawing/2014/main" id="{0B93489C-2FBB-9F4D-B24A-8B3753D8CA0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898698" y="1833749"/>
            <a:ext cx="535008" cy="535008"/>
          </a:xfrm>
          <a:prstGeom prst="rect">
            <a:avLst/>
          </a:prstGeom>
        </p:spPr>
      </p:pic>
      <p:sp>
        <p:nvSpPr>
          <p:cNvPr id="43" name="TextBox 42">
            <a:extLst>
              <a:ext uri="{FF2B5EF4-FFF2-40B4-BE49-F238E27FC236}">
                <a16:creationId xmlns:a16="http://schemas.microsoft.com/office/drawing/2014/main" id="{BF6E72B0-DA0A-5341-8F24-C94E1AC3AC8D}"/>
              </a:ext>
            </a:extLst>
          </p:cNvPr>
          <p:cNvSpPr txBox="1"/>
          <p:nvPr/>
        </p:nvSpPr>
        <p:spPr>
          <a:xfrm>
            <a:off x="6465633" y="1139489"/>
            <a:ext cx="791952" cy="369332"/>
          </a:xfrm>
          <a:prstGeom prst="rect">
            <a:avLst/>
          </a:prstGeom>
        </p:spPr>
        <p:txBody>
          <a:bodyPr wrap="square" rtlCol="0">
            <a:spAutoFit/>
          </a:bodyPr>
          <a:lstStyle/>
          <a:p>
            <a:r>
              <a:rPr lang="en-US" dirty="0"/>
              <a:t>Alice</a:t>
            </a:r>
          </a:p>
        </p:txBody>
      </p:sp>
      <p:sp>
        <p:nvSpPr>
          <p:cNvPr id="44" name="TextBox 43">
            <a:extLst>
              <a:ext uri="{FF2B5EF4-FFF2-40B4-BE49-F238E27FC236}">
                <a16:creationId xmlns:a16="http://schemas.microsoft.com/office/drawing/2014/main" id="{20E25FAE-34EC-9547-A72D-0770E6ECCECE}"/>
              </a:ext>
            </a:extLst>
          </p:cNvPr>
          <p:cNvSpPr txBox="1"/>
          <p:nvPr/>
        </p:nvSpPr>
        <p:spPr>
          <a:xfrm>
            <a:off x="6482453" y="1416674"/>
            <a:ext cx="791952" cy="369332"/>
          </a:xfrm>
          <a:prstGeom prst="rect">
            <a:avLst/>
          </a:prstGeom>
          <a:noFill/>
        </p:spPr>
        <p:txBody>
          <a:bodyPr wrap="square" rtlCol="0">
            <a:spAutoFit/>
          </a:bodyPr>
          <a:lstStyle/>
          <a:p>
            <a:r>
              <a:rPr lang="en-US" dirty="0"/>
              <a:t>Bob</a:t>
            </a:r>
          </a:p>
        </p:txBody>
      </p:sp>
      <p:sp>
        <p:nvSpPr>
          <p:cNvPr id="45" name="TextBox 44">
            <a:extLst>
              <a:ext uri="{FF2B5EF4-FFF2-40B4-BE49-F238E27FC236}">
                <a16:creationId xmlns:a16="http://schemas.microsoft.com/office/drawing/2014/main" id="{60048F14-8A87-5540-9146-ADC73AEDDFD3}"/>
              </a:ext>
            </a:extLst>
          </p:cNvPr>
          <p:cNvSpPr txBox="1"/>
          <p:nvPr/>
        </p:nvSpPr>
        <p:spPr>
          <a:xfrm>
            <a:off x="6490906" y="1712360"/>
            <a:ext cx="791952" cy="369332"/>
          </a:xfrm>
          <a:prstGeom prst="rect">
            <a:avLst/>
          </a:prstGeom>
          <a:noFill/>
        </p:spPr>
        <p:txBody>
          <a:bodyPr wrap="square" rtlCol="0">
            <a:spAutoFit/>
          </a:bodyPr>
          <a:lstStyle/>
          <a:p>
            <a:r>
              <a:rPr lang="en-US" dirty="0"/>
              <a:t>Cal</a:t>
            </a:r>
          </a:p>
        </p:txBody>
      </p:sp>
      <p:pic>
        <p:nvPicPr>
          <p:cNvPr id="46" name="Graphic 45" descr="Checkbox Checked">
            <a:extLst>
              <a:ext uri="{FF2B5EF4-FFF2-40B4-BE49-F238E27FC236}">
                <a16:creationId xmlns:a16="http://schemas.microsoft.com/office/drawing/2014/main" id="{90800395-F33B-9E42-B74A-88EB9522882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23721" y="1038760"/>
            <a:ext cx="535008" cy="535008"/>
          </a:xfrm>
          <a:prstGeom prst="rect">
            <a:avLst/>
          </a:prstGeom>
        </p:spPr>
      </p:pic>
      <p:sp>
        <p:nvSpPr>
          <p:cNvPr id="47" name="TextBox 46">
            <a:extLst>
              <a:ext uri="{FF2B5EF4-FFF2-40B4-BE49-F238E27FC236}">
                <a16:creationId xmlns:a16="http://schemas.microsoft.com/office/drawing/2014/main" id="{55E43A22-B1AA-CF46-925B-885DF1718E0B}"/>
              </a:ext>
            </a:extLst>
          </p:cNvPr>
          <p:cNvSpPr txBox="1"/>
          <p:nvPr/>
        </p:nvSpPr>
        <p:spPr>
          <a:xfrm>
            <a:off x="6227637" y="889876"/>
            <a:ext cx="1144718" cy="369332"/>
          </a:xfrm>
          <a:prstGeom prst="rect">
            <a:avLst/>
          </a:prstGeom>
          <a:noFill/>
        </p:spPr>
        <p:txBody>
          <a:bodyPr wrap="square" rtlCol="0">
            <a:spAutoFit/>
          </a:bodyPr>
          <a:lstStyle/>
          <a:p>
            <a:r>
              <a:rPr lang="en-US" dirty="0"/>
              <a:t>Owner</a:t>
            </a:r>
          </a:p>
        </p:txBody>
      </p:sp>
      <p:pic>
        <p:nvPicPr>
          <p:cNvPr id="48" name="Picture 47">
            <a:extLst>
              <a:ext uri="{FF2B5EF4-FFF2-40B4-BE49-F238E27FC236}">
                <a16:creationId xmlns:a16="http://schemas.microsoft.com/office/drawing/2014/main" id="{A1456BB0-7C26-6E4C-8656-1628837DB6B0}"/>
              </a:ext>
            </a:extLst>
          </p:cNvPr>
          <p:cNvPicPr>
            <a:picLocks noChangeAspect="1"/>
          </p:cNvPicPr>
          <p:nvPr/>
        </p:nvPicPr>
        <p:blipFill>
          <a:blip r:embed="rId16"/>
          <a:stretch>
            <a:fillRect/>
          </a:stretch>
        </p:blipFill>
        <p:spPr>
          <a:xfrm>
            <a:off x="6984740" y="1341900"/>
            <a:ext cx="546100" cy="533400"/>
          </a:xfrm>
          <a:prstGeom prst="rect">
            <a:avLst/>
          </a:prstGeom>
        </p:spPr>
      </p:pic>
      <p:pic>
        <p:nvPicPr>
          <p:cNvPr id="49" name="Graphic 48" descr="Checkbox Checked">
            <a:extLst>
              <a:ext uri="{FF2B5EF4-FFF2-40B4-BE49-F238E27FC236}">
                <a16:creationId xmlns:a16="http://schemas.microsoft.com/office/drawing/2014/main" id="{16C11C15-B55C-994E-95AB-A804D405F6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84558" y="1730741"/>
            <a:ext cx="535008" cy="535008"/>
          </a:xfrm>
          <a:prstGeom prst="rect">
            <a:avLst/>
          </a:prstGeom>
        </p:spPr>
      </p:pic>
      <p:sp>
        <p:nvSpPr>
          <p:cNvPr id="50" name="TextBox 49">
            <a:extLst>
              <a:ext uri="{FF2B5EF4-FFF2-40B4-BE49-F238E27FC236}">
                <a16:creationId xmlns:a16="http://schemas.microsoft.com/office/drawing/2014/main" id="{3B9FDD47-1A2F-934F-B843-59F10AD162E2}"/>
              </a:ext>
            </a:extLst>
          </p:cNvPr>
          <p:cNvSpPr txBox="1"/>
          <p:nvPr/>
        </p:nvSpPr>
        <p:spPr>
          <a:xfrm>
            <a:off x="2839778" y="4022942"/>
            <a:ext cx="791952" cy="369332"/>
          </a:xfrm>
          <a:prstGeom prst="rect">
            <a:avLst/>
          </a:prstGeom>
        </p:spPr>
        <p:txBody>
          <a:bodyPr wrap="square" rtlCol="0">
            <a:spAutoFit/>
          </a:bodyPr>
          <a:lstStyle/>
          <a:p>
            <a:r>
              <a:rPr lang="en-US" dirty="0"/>
              <a:t>Alice</a:t>
            </a:r>
          </a:p>
        </p:txBody>
      </p:sp>
      <p:sp>
        <p:nvSpPr>
          <p:cNvPr id="51" name="TextBox 50">
            <a:extLst>
              <a:ext uri="{FF2B5EF4-FFF2-40B4-BE49-F238E27FC236}">
                <a16:creationId xmlns:a16="http://schemas.microsoft.com/office/drawing/2014/main" id="{94D61659-19C5-3244-9830-C8DFE9CA3095}"/>
              </a:ext>
            </a:extLst>
          </p:cNvPr>
          <p:cNvSpPr txBox="1"/>
          <p:nvPr/>
        </p:nvSpPr>
        <p:spPr>
          <a:xfrm>
            <a:off x="2856598" y="4300127"/>
            <a:ext cx="791952" cy="369332"/>
          </a:xfrm>
          <a:prstGeom prst="rect">
            <a:avLst/>
          </a:prstGeom>
          <a:noFill/>
        </p:spPr>
        <p:txBody>
          <a:bodyPr wrap="square" rtlCol="0">
            <a:spAutoFit/>
          </a:bodyPr>
          <a:lstStyle/>
          <a:p>
            <a:r>
              <a:rPr lang="en-US" dirty="0"/>
              <a:t>Bob</a:t>
            </a:r>
          </a:p>
        </p:txBody>
      </p:sp>
      <p:sp>
        <p:nvSpPr>
          <p:cNvPr id="52" name="TextBox 51">
            <a:extLst>
              <a:ext uri="{FF2B5EF4-FFF2-40B4-BE49-F238E27FC236}">
                <a16:creationId xmlns:a16="http://schemas.microsoft.com/office/drawing/2014/main" id="{708ACCB1-BF3E-584F-8DDC-7D408A4B16DE}"/>
              </a:ext>
            </a:extLst>
          </p:cNvPr>
          <p:cNvSpPr txBox="1"/>
          <p:nvPr/>
        </p:nvSpPr>
        <p:spPr>
          <a:xfrm>
            <a:off x="2865051" y="4595813"/>
            <a:ext cx="791952" cy="369332"/>
          </a:xfrm>
          <a:prstGeom prst="rect">
            <a:avLst/>
          </a:prstGeom>
          <a:noFill/>
        </p:spPr>
        <p:txBody>
          <a:bodyPr wrap="square" rtlCol="0">
            <a:spAutoFit/>
          </a:bodyPr>
          <a:lstStyle/>
          <a:p>
            <a:r>
              <a:rPr lang="en-US" dirty="0"/>
              <a:t>Cal</a:t>
            </a:r>
          </a:p>
        </p:txBody>
      </p:sp>
      <p:pic>
        <p:nvPicPr>
          <p:cNvPr id="53" name="Graphic 52" descr="Checkbox Checked">
            <a:extLst>
              <a:ext uri="{FF2B5EF4-FFF2-40B4-BE49-F238E27FC236}">
                <a16:creationId xmlns:a16="http://schemas.microsoft.com/office/drawing/2014/main" id="{CDF2733F-7DA4-0747-8583-BC907863344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397866" y="3922213"/>
            <a:ext cx="535008" cy="535008"/>
          </a:xfrm>
          <a:prstGeom prst="rect">
            <a:avLst/>
          </a:prstGeom>
        </p:spPr>
      </p:pic>
      <p:sp>
        <p:nvSpPr>
          <p:cNvPr id="54" name="TextBox 53">
            <a:extLst>
              <a:ext uri="{FF2B5EF4-FFF2-40B4-BE49-F238E27FC236}">
                <a16:creationId xmlns:a16="http://schemas.microsoft.com/office/drawing/2014/main" id="{29D4B451-1F51-1945-B14B-8D6C8845A71C}"/>
              </a:ext>
            </a:extLst>
          </p:cNvPr>
          <p:cNvSpPr txBox="1"/>
          <p:nvPr/>
        </p:nvSpPr>
        <p:spPr>
          <a:xfrm>
            <a:off x="2601782" y="3773329"/>
            <a:ext cx="1144718" cy="369332"/>
          </a:xfrm>
          <a:prstGeom prst="rect">
            <a:avLst/>
          </a:prstGeom>
          <a:noFill/>
        </p:spPr>
        <p:txBody>
          <a:bodyPr wrap="square" rtlCol="0">
            <a:spAutoFit/>
          </a:bodyPr>
          <a:lstStyle/>
          <a:p>
            <a:r>
              <a:rPr lang="en-US" dirty="0"/>
              <a:t>Owner</a:t>
            </a:r>
          </a:p>
        </p:txBody>
      </p:sp>
      <p:pic>
        <p:nvPicPr>
          <p:cNvPr id="55" name="Picture 54">
            <a:extLst>
              <a:ext uri="{FF2B5EF4-FFF2-40B4-BE49-F238E27FC236}">
                <a16:creationId xmlns:a16="http://schemas.microsoft.com/office/drawing/2014/main" id="{6C797D86-E9B2-7C42-9A90-49217E6747E8}"/>
              </a:ext>
            </a:extLst>
          </p:cNvPr>
          <p:cNvPicPr>
            <a:picLocks noChangeAspect="1"/>
          </p:cNvPicPr>
          <p:nvPr/>
        </p:nvPicPr>
        <p:blipFill>
          <a:blip r:embed="rId16"/>
          <a:stretch>
            <a:fillRect/>
          </a:stretch>
        </p:blipFill>
        <p:spPr>
          <a:xfrm>
            <a:off x="3358885" y="4225353"/>
            <a:ext cx="546100" cy="533400"/>
          </a:xfrm>
          <a:prstGeom prst="rect">
            <a:avLst/>
          </a:prstGeom>
        </p:spPr>
      </p:pic>
      <p:pic>
        <p:nvPicPr>
          <p:cNvPr id="56" name="Graphic 55" descr="Checkbox Checked">
            <a:extLst>
              <a:ext uri="{FF2B5EF4-FFF2-40B4-BE49-F238E27FC236}">
                <a16:creationId xmlns:a16="http://schemas.microsoft.com/office/drawing/2014/main" id="{4E0111E0-7257-C442-9212-D71DC8FBE9A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358703" y="4614194"/>
            <a:ext cx="535008" cy="535008"/>
          </a:xfrm>
          <a:prstGeom prst="rect">
            <a:avLst/>
          </a:prstGeom>
        </p:spPr>
      </p:pic>
      <p:sp>
        <p:nvSpPr>
          <p:cNvPr id="57" name="TextBox 56">
            <a:extLst>
              <a:ext uri="{FF2B5EF4-FFF2-40B4-BE49-F238E27FC236}">
                <a16:creationId xmlns:a16="http://schemas.microsoft.com/office/drawing/2014/main" id="{2D79CA19-0A3C-AB45-B5AA-CBD4B3A61B21}"/>
              </a:ext>
            </a:extLst>
          </p:cNvPr>
          <p:cNvSpPr txBox="1"/>
          <p:nvPr/>
        </p:nvSpPr>
        <p:spPr>
          <a:xfrm>
            <a:off x="4145051" y="2374458"/>
            <a:ext cx="1879600" cy="369332"/>
          </a:xfrm>
          <a:prstGeom prst="rect">
            <a:avLst/>
          </a:prstGeom>
          <a:noFill/>
        </p:spPr>
        <p:txBody>
          <a:bodyPr wrap="square" rtlCol="0">
            <a:spAutoFit/>
          </a:bodyPr>
          <a:lstStyle/>
          <a:p>
            <a:r>
              <a:rPr lang="en-US" dirty="0"/>
              <a:t>Stolen this round</a:t>
            </a:r>
          </a:p>
        </p:txBody>
      </p:sp>
      <p:pic>
        <p:nvPicPr>
          <p:cNvPr id="58" name="Graphic 57" descr="Checkbox Checked">
            <a:extLst>
              <a:ext uri="{FF2B5EF4-FFF2-40B4-BE49-F238E27FC236}">
                <a16:creationId xmlns:a16="http://schemas.microsoft.com/office/drawing/2014/main" id="{FA0C6579-7AA0-8841-AFC0-48B44968212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26094" y="2280470"/>
            <a:ext cx="535008" cy="535008"/>
          </a:xfrm>
          <a:prstGeom prst="rect">
            <a:avLst/>
          </a:prstGeom>
        </p:spPr>
      </p:pic>
      <p:sp>
        <p:nvSpPr>
          <p:cNvPr id="59" name="TextBox 58">
            <a:extLst>
              <a:ext uri="{FF2B5EF4-FFF2-40B4-BE49-F238E27FC236}">
                <a16:creationId xmlns:a16="http://schemas.microsoft.com/office/drawing/2014/main" id="{5FD02C91-1F65-194B-A2CA-F4A84DD2E123}"/>
              </a:ext>
            </a:extLst>
          </p:cNvPr>
          <p:cNvSpPr txBox="1"/>
          <p:nvPr/>
        </p:nvSpPr>
        <p:spPr>
          <a:xfrm>
            <a:off x="552439" y="5016542"/>
            <a:ext cx="1879600" cy="369332"/>
          </a:xfrm>
          <a:prstGeom prst="rect">
            <a:avLst/>
          </a:prstGeom>
          <a:noFill/>
        </p:spPr>
        <p:txBody>
          <a:bodyPr wrap="square" rtlCol="0">
            <a:spAutoFit/>
          </a:bodyPr>
          <a:lstStyle/>
          <a:p>
            <a:r>
              <a:rPr lang="en-US" dirty="0"/>
              <a:t>Stolen this round</a:t>
            </a:r>
          </a:p>
        </p:txBody>
      </p:sp>
      <p:pic>
        <p:nvPicPr>
          <p:cNvPr id="60" name="Graphic 59" descr="Checkbox Checked">
            <a:extLst>
              <a:ext uri="{FF2B5EF4-FFF2-40B4-BE49-F238E27FC236}">
                <a16:creationId xmlns:a16="http://schemas.microsoft.com/office/drawing/2014/main" id="{770FA3EC-C6E2-FC43-9B03-2E36D0317C6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33482" y="4922554"/>
            <a:ext cx="535008" cy="535008"/>
          </a:xfrm>
          <a:prstGeom prst="rect">
            <a:avLst/>
          </a:prstGeom>
        </p:spPr>
      </p:pic>
    </p:spTree>
    <p:extLst>
      <p:ext uri="{BB962C8B-B14F-4D97-AF65-F5344CB8AC3E}">
        <p14:creationId xmlns:p14="http://schemas.microsoft.com/office/powerpoint/2010/main" val="42150488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37" restart="whenNotActive" fill="hold" evtFilter="cancelBubble" nodeType="interactiveSeq">
                <p:stCondLst>
                  <p:cond evt="onClick" delay="0">
                    <p:tgtEl>
                      <p:spTgt spid="22"/>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2"/>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5"/>
                    </p:tgtEl>
                  </p:cond>
                </p:stCondLst>
                <p:endSync evt="end" delay="0">
                  <p:rtn val="all"/>
                </p:endSync>
                <p:childTnLst>
                  <p:par>
                    <p:cTn id="45" fill="hold">
                      <p:stCondLst>
                        <p:cond delay="0"/>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51" restart="whenNotActive" fill="hold" evtFilter="cancelBubble" nodeType="interactiveSeq">
                <p:stCondLst>
                  <p:cond evt="onClick" delay="0">
                    <p:tgtEl>
                      <p:spTgt spid="26"/>
                    </p:tgtEl>
                  </p:cond>
                </p:stCondLst>
                <p:endSync evt="end" delay="0">
                  <p:rtn val="all"/>
                </p:endSync>
                <p:childTnLst>
                  <p:par>
                    <p:cTn id="52" fill="hold">
                      <p:stCondLst>
                        <p:cond delay="0"/>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58" restart="whenNotActive" fill="hold" evtFilter="cancelBubble" nodeType="interactiveSeq">
                <p:stCondLst>
                  <p:cond evt="onClick" delay="0">
                    <p:tgtEl>
                      <p:spTgt spid="27"/>
                    </p:tgtEl>
                  </p:cond>
                </p:stCondLst>
                <p:endSync evt="end" delay="0">
                  <p:rtn val="all"/>
                </p:endSync>
                <p:childTnLst>
                  <p:par>
                    <p:cTn id="59" fill="hold">
                      <p:stCondLst>
                        <p:cond delay="0"/>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65" restart="whenNotActive" fill="hold" evtFilter="cancelBubble" nodeType="interactiveSeq">
                <p:stCondLst>
                  <p:cond evt="onClick" delay="0">
                    <p:tgtEl>
                      <p:spTgt spid="30"/>
                    </p:tgtEl>
                  </p:cond>
                </p:stCondLst>
                <p:endSync evt="end" delay="0">
                  <p:rtn val="all"/>
                </p:endSync>
                <p:childTnLst>
                  <p:par>
                    <p:cTn id="66" fill="hold">
                      <p:stCondLst>
                        <p:cond delay="0"/>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72" restart="whenNotActive" fill="hold" evtFilter="cancelBubble" nodeType="interactiveSeq">
                <p:stCondLst>
                  <p:cond evt="onClick" delay="0">
                    <p:tgtEl>
                      <p:spTgt spid="31"/>
                    </p:tgtEl>
                  </p:cond>
                </p:stCondLst>
                <p:endSync evt="end" delay="0">
                  <p:rtn val="all"/>
                </p:endSync>
                <p:childTnLst>
                  <p:par>
                    <p:cTn id="73" fill="hold">
                      <p:stCondLst>
                        <p:cond delay="0"/>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seq concurrent="1" nextAc="seek">
              <p:cTn id="79" restart="whenNotActive" fill="hold" evtFilter="cancelBubble" nodeType="interactiveSeq">
                <p:stCondLst>
                  <p:cond evt="onClick" delay="0">
                    <p:tgtEl>
                      <p:spTgt spid="32"/>
                    </p:tgtEl>
                  </p:cond>
                </p:stCondLst>
                <p:endSync evt="end" delay="0">
                  <p:rtn val="all"/>
                </p:endSync>
                <p:childTnLst>
                  <p:par>
                    <p:cTn id="80" fill="hold">
                      <p:stCondLst>
                        <p:cond delay="0"/>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2"/>
                  </p:tgtEl>
                </p:cond>
              </p:nextCondLst>
            </p:seq>
            <p:seq concurrent="1" nextAc="seek">
              <p:cTn id="86" restart="whenNotActive" fill="hold" evtFilter="cancelBubble" nodeType="interactiveSeq">
                <p:stCondLst>
                  <p:cond evt="onClick" delay="0">
                    <p:tgtEl>
                      <p:spTgt spid="2"/>
                    </p:tgtEl>
                  </p:cond>
                </p:stCondLst>
                <p:endSync evt="end" delay="0">
                  <p:rtn val="all"/>
                </p:endSync>
                <p:childTnLst>
                  <p:par>
                    <p:cTn id="87" fill="hold">
                      <p:stCondLst>
                        <p:cond delay="0"/>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
                  </p:tgtEl>
                </p:cond>
              </p:nextCondLst>
            </p:seq>
            <p:seq concurrent="1" nextAc="seek">
              <p:cTn id="95" restart="whenNotActive" fill="hold" evtFilter="cancelBubble" nodeType="interactiveSeq">
                <p:stCondLst>
                  <p:cond evt="onClick" delay="0">
                    <p:tgtEl>
                      <p:spTgt spid="34"/>
                    </p:tgtEl>
                  </p:cond>
                </p:stCondLst>
                <p:endSync evt="end" delay="0">
                  <p:rtn val="all"/>
                </p:endSync>
                <p:childTnLst>
                  <p:par>
                    <p:cTn id="96" fill="hold">
                      <p:stCondLst>
                        <p:cond delay="0"/>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nodeType="clickEffect">
                                  <p:stCondLst>
                                    <p:cond delay="0"/>
                                  </p:stCondLst>
                                  <p:childTnLst>
                                    <p:set>
                                      <p:cBhvr>
                                        <p:cTn id="103"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104" restart="whenNotActive" fill="hold" evtFilter="cancelBubble" nodeType="interactiveSeq">
                <p:stCondLst>
                  <p:cond evt="onClick" delay="0">
                    <p:tgtEl>
                      <p:spTgt spid="35"/>
                    </p:tgtEl>
                  </p:cond>
                </p:stCondLst>
                <p:endSync evt="end" delay="0">
                  <p:rtn val="all"/>
                </p:endSync>
                <p:childTnLst>
                  <p:par>
                    <p:cTn id="105" fill="hold">
                      <p:stCondLst>
                        <p:cond delay="0"/>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113" restart="whenNotActive" fill="hold" evtFilter="cancelBubble" nodeType="interactiveSeq">
                <p:stCondLst>
                  <p:cond evt="onClick" delay="0">
                    <p:tgtEl>
                      <p:spTgt spid="41"/>
                    </p:tgtEl>
                  </p:cond>
                </p:stCondLst>
                <p:endSync evt="end" delay="0">
                  <p:rtn val="all"/>
                </p:endSync>
                <p:childTnLst>
                  <p:par>
                    <p:cTn id="114" fill="hold">
                      <p:stCondLst>
                        <p:cond delay="0"/>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4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122" restart="whenNotActive" fill="hold" evtFilter="cancelBubble" nodeType="interactiveSeq">
                <p:stCondLst>
                  <p:cond evt="onClick" delay="0">
                    <p:tgtEl>
                      <p:spTgt spid="43"/>
                    </p:tgtEl>
                  </p:cond>
                </p:stCondLst>
                <p:endSync evt="end" delay="0">
                  <p:rtn val="all"/>
                </p:endSync>
                <p:childTnLst>
                  <p:par>
                    <p:cTn id="123" fill="hold">
                      <p:stCondLst>
                        <p:cond delay="0"/>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46"/>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131" restart="whenNotActive" fill="hold" evtFilter="cancelBubble" nodeType="interactiveSeq">
                <p:stCondLst>
                  <p:cond evt="onClick" delay="0">
                    <p:tgtEl>
                      <p:spTgt spid="44"/>
                    </p:tgtEl>
                  </p:cond>
                </p:stCondLst>
                <p:endSync evt="end" delay="0">
                  <p:rtn val="all"/>
                </p:endSync>
                <p:childTnLst>
                  <p:par>
                    <p:cTn id="132" fill="hold">
                      <p:stCondLst>
                        <p:cond delay="0"/>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4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140" restart="whenNotActive" fill="hold" evtFilter="cancelBubble" nodeType="interactiveSeq">
                <p:stCondLst>
                  <p:cond evt="onClick" delay="0">
                    <p:tgtEl>
                      <p:spTgt spid="45"/>
                    </p:tgtEl>
                  </p:cond>
                </p:stCondLst>
                <p:endSync evt="end" delay="0">
                  <p:rtn val="all"/>
                </p:endSync>
                <p:childTnLst>
                  <p:par>
                    <p:cTn id="141" fill="hold">
                      <p:stCondLst>
                        <p:cond delay="0"/>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149" restart="whenNotActive" fill="hold" evtFilter="cancelBubble" nodeType="interactiveSeq">
                <p:stCondLst>
                  <p:cond evt="onClick" delay="0">
                    <p:tgtEl>
                      <p:spTgt spid="50"/>
                    </p:tgtEl>
                  </p:cond>
                </p:stCondLst>
                <p:endSync evt="end" delay="0">
                  <p:rtn val="all"/>
                </p:endSync>
                <p:childTnLst>
                  <p:par>
                    <p:cTn id="150" fill="hold">
                      <p:stCondLst>
                        <p:cond delay="0"/>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5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53"/>
                                        </p:tgtEl>
                                        <p:attrNameLst>
                                          <p:attrName>style.visibility</p:attrName>
                                        </p:attrNameLst>
                                      </p:cBhvr>
                                      <p:to>
                                        <p:strVal val="hidden"/>
                                      </p:to>
                                    </p:set>
                                  </p:childTnLst>
                                </p:cTn>
                              </p:par>
                            </p:childTnLst>
                          </p:cTn>
                        </p:par>
                      </p:childTnLst>
                    </p:cTn>
                  </p:par>
                </p:childTnLst>
              </p:cTn>
              <p:nextCondLst>
                <p:cond evt="onClick" delay="0">
                  <p:tgtEl>
                    <p:spTgt spid="50"/>
                  </p:tgtEl>
                </p:cond>
              </p:nextCondLst>
            </p:seq>
            <p:seq concurrent="1" nextAc="seek">
              <p:cTn id="158" restart="whenNotActive" fill="hold" evtFilter="cancelBubble" nodeType="interactiveSeq">
                <p:stCondLst>
                  <p:cond evt="onClick" delay="0">
                    <p:tgtEl>
                      <p:spTgt spid="51"/>
                    </p:tgtEl>
                  </p:cond>
                </p:stCondLst>
                <p:endSync evt="end" delay="0">
                  <p:rtn val="all"/>
                </p:endSync>
                <p:childTnLst>
                  <p:par>
                    <p:cTn id="159" fill="hold">
                      <p:stCondLst>
                        <p:cond delay="0"/>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5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55"/>
                                        </p:tgtEl>
                                        <p:attrNameLst>
                                          <p:attrName>style.visibility</p:attrName>
                                        </p:attrNameLst>
                                      </p:cBhvr>
                                      <p:to>
                                        <p:strVal val="hidden"/>
                                      </p:to>
                                    </p:set>
                                  </p:childTnLst>
                                </p:cTn>
                              </p:par>
                            </p:childTnLst>
                          </p:cTn>
                        </p:par>
                      </p:childTnLst>
                    </p:cTn>
                  </p:par>
                </p:childTnLst>
              </p:cTn>
              <p:nextCondLst>
                <p:cond evt="onClick" delay="0">
                  <p:tgtEl>
                    <p:spTgt spid="51"/>
                  </p:tgtEl>
                </p:cond>
              </p:nextCondLst>
            </p:seq>
            <p:seq concurrent="1" nextAc="seek">
              <p:cTn id="167" restart="whenNotActive" fill="hold" evtFilter="cancelBubble" nodeType="interactiveSeq">
                <p:stCondLst>
                  <p:cond evt="onClick" delay="0">
                    <p:tgtEl>
                      <p:spTgt spid="52"/>
                    </p:tgtEl>
                  </p:cond>
                </p:stCondLst>
                <p:endSync evt="end" delay="0">
                  <p:rtn val="all"/>
                </p:endSync>
                <p:childTnLst>
                  <p:par>
                    <p:cTn id="168" fill="hold">
                      <p:stCondLst>
                        <p:cond delay="0"/>
                      </p:stCondLst>
                      <p:childTnLst>
                        <p:par>
                          <p:cTn id="169" fill="hold">
                            <p:stCondLst>
                              <p:cond delay="0"/>
                            </p:stCondLst>
                            <p:childTnLst>
                              <p:par>
                                <p:cTn id="170" presetID="1" presetClass="entr" presetSubtype="0" fill="hold" nodeType="clickEffect">
                                  <p:stCondLst>
                                    <p:cond delay="0"/>
                                  </p:stCondLst>
                                  <p:childTnLst>
                                    <p:set>
                                      <p:cBhvr>
                                        <p:cTn id="171" dur="1" fill="hold">
                                          <p:stCondLst>
                                            <p:cond delay="0"/>
                                          </p:stCondLst>
                                        </p:cTn>
                                        <p:tgtEl>
                                          <p:spTgt spid="56"/>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nodeType="clickEffect">
                                  <p:stCondLst>
                                    <p:cond delay="0"/>
                                  </p:stCondLst>
                                  <p:childTnLst>
                                    <p:set>
                                      <p:cBhvr>
                                        <p:cTn id="175" dur="1" fill="hold">
                                          <p:stCondLst>
                                            <p:cond delay="0"/>
                                          </p:stCondLst>
                                        </p:cTn>
                                        <p:tgtEl>
                                          <p:spTgt spid="56"/>
                                        </p:tgtEl>
                                        <p:attrNameLst>
                                          <p:attrName>style.visibility</p:attrName>
                                        </p:attrNameLst>
                                      </p:cBhvr>
                                      <p:to>
                                        <p:strVal val="hidden"/>
                                      </p:to>
                                    </p:set>
                                  </p:childTnLst>
                                </p:cTn>
                              </p:par>
                            </p:childTnLst>
                          </p:cTn>
                        </p:par>
                      </p:childTnLst>
                    </p:cTn>
                  </p:par>
                </p:childTnLst>
              </p:cTn>
              <p:nextCondLst>
                <p:cond evt="onClick" delay="0">
                  <p:tgtEl>
                    <p:spTgt spid="52"/>
                  </p:tgtEl>
                </p:cond>
              </p:nextCondLst>
            </p:seq>
            <p:seq concurrent="1" nextAc="seek">
              <p:cTn id="176" restart="whenNotActive" fill="hold" evtFilter="cancelBubble" nodeType="interactiveSeq">
                <p:stCondLst>
                  <p:cond evt="onClick" delay="0">
                    <p:tgtEl>
                      <p:spTgt spid="57"/>
                    </p:tgtEl>
                  </p:cond>
                </p:stCondLst>
                <p:endSync evt="end" delay="0">
                  <p:rtn val="all"/>
                </p:endSync>
                <p:childTnLst>
                  <p:par>
                    <p:cTn id="177" fill="hold">
                      <p:stCondLst>
                        <p:cond delay="0"/>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nodeType="clickEffect">
                                  <p:stCondLst>
                                    <p:cond delay="0"/>
                                  </p:stCondLst>
                                  <p:childTnLst>
                                    <p:set>
                                      <p:cBhvr>
                                        <p:cTn id="184" dur="1" fill="hold">
                                          <p:stCondLst>
                                            <p:cond delay="0"/>
                                          </p:stCondLst>
                                        </p:cTn>
                                        <p:tgtEl>
                                          <p:spTgt spid="58"/>
                                        </p:tgtEl>
                                        <p:attrNameLst>
                                          <p:attrName>style.visibility</p:attrName>
                                        </p:attrNameLst>
                                      </p:cBhvr>
                                      <p:to>
                                        <p:strVal val="hidden"/>
                                      </p:to>
                                    </p:set>
                                  </p:childTnLst>
                                </p:cTn>
                              </p:par>
                            </p:childTnLst>
                          </p:cTn>
                        </p:par>
                      </p:childTnLst>
                    </p:cTn>
                  </p:par>
                </p:childTnLst>
              </p:cTn>
              <p:nextCondLst>
                <p:cond evt="onClick" delay="0">
                  <p:tgtEl>
                    <p:spTgt spid="57"/>
                  </p:tgtEl>
                </p:cond>
              </p:nextCondLst>
            </p:seq>
            <p:seq concurrent="1" nextAc="seek">
              <p:cTn id="185" restart="whenNotActive" fill="hold" evtFilter="cancelBubble" nodeType="interactiveSeq">
                <p:stCondLst>
                  <p:cond evt="onClick" delay="0">
                    <p:tgtEl>
                      <p:spTgt spid="59"/>
                    </p:tgtEl>
                  </p:cond>
                </p:stCondLst>
                <p:endSync evt="end" delay="0">
                  <p:rtn val="all"/>
                </p:endSync>
                <p:childTnLst>
                  <p:par>
                    <p:cTn id="186" fill="hold">
                      <p:stCondLst>
                        <p:cond delay="0"/>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60"/>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nodeType="clickEffect">
                                  <p:stCondLst>
                                    <p:cond delay="0"/>
                                  </p:stCondLst>
                                  <p:childTnLst>
                                    <p:set>
                                      <p:cBhvr>
                                        <p:cTn id="193" dur="1" fill="hold">
                                          <p:stCondLst>
                                            <p:cond delay="0"/>
                                          </p:stCondLst>
                                        </p:cTn>
                                        <p:tgtEl>
                                          <p:spTgt spid="60"/>
                                        </p:tgtEl>
                                        <p:attrNameLst>
                                          <p:attrName>style.visibility</p:attrName>
                                        </p:attrNameLst>
                                      </p:cBhvr>
                                      <p:to>
                                        <p:strVal val="hidden"/>
                                      </p:to>
                                    </p:set>
                                  </p:childTnLst>
                                </p:cTn>
                              </p:par>
                            </p:childTnLst>
                          </p:cTn>
                        </p:par>
                      </p:childTnLst>
                    </p:cTn>
                  </p:par>
                </p:childTnLst>
              </p:cTn>
              <p:nextCondLst>
                <p:cond evt="onClick" delay="0">
                  <p:tgtEl>
                    <p:spTgt spid="59"/>
                  </p:tgtEl>
                </p:cond>
              </p:nextCondLst>
            </p:seq>
          </p:childTnLst>
        </p:cTn>
      </p:par>
    </p:tnLst>
    <p:bldLst>
      <p:bldP spid="7" grpId="0"/>
      <p:bldP spid="9" grpId="0"/>
      <p:bldP spid="9" grpId="1"/>
      <p:bldP spid="22" grpId="0"/>
      <p:bldP spid="22" grpId="1"/>
      <p:bldP spid="23" grpId="0"/>
      <p:bldP spid="25" grpId="0"/>
      <p:bldP spid="26" grpId="0"/>
      <p:bldP spid="26" grpId="1"/>
      <p:bldP spid="27" grpId="0"/>
      <p:bldP spid="27" grpId="1"/>
      <p:bldP spid="28" grpId="0"/>
      <p:bldP spid="30" grpId="0"/>
      <p:bldP spid="31" grpId="0"/>
      <p:bldP spid="31" grpId="1"/>
      <p:bldP spid="32" grpId="0"/>
      <p:bldP spid="32" grpId="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encil Crayons on a blue background">
            <a:hlinkClick r:id="rId2" action="ppaction://hlinksldjump"/>
            <a:extLst>
              <a:ext uri="{FF2B5EF4-FFF2-40B4-BE49-F238E27FC236}">
                <a16:creationId xmlns:a16="http://schemas.microsoft.com/office/drawing/2014/main" id="{7C290C1D-8875-AD46-B8EB-C9D53BD88206}"/>
              </a:ext>
            </a:extLst>
          </p:cNvPr>
          <p:cNvPicPr>
            <a:picLocks noChangeAspect="1"/>
          </p:cNvPicPr>
          <p:nvPr/>
        </p:nvPicPr>
        <p:blipFill rotWithShape="1">
          <a:blip r:embed="rId3"/>
          <a:srcRect l="29380" t="22507" r="12500"/>
          <a:stretch/>
        </p:blipFill>
        <p:spPr>
          <a:xfrm>
            <a:off x="722182" y="3047996"/>
            <a:ext cx="1879600" cy="1879600"/>
          </a:xfrm>
          <a:prstGeom prst="rect">
            <a:avLst/>
          </a:prstGeom>
        </p:spPr>
      </p:pic>
      <p:sp>
        <p:nvSpPr>
          <p:cNvPr id="4" name="TextBox 3">
            <a:extLst>
              <a:ext uri="{FF2B5EF4-FFF2-40B4-BE49-F238E27FC236}">
                <a16:creationId xmlns:a16="http://schemas.microsoft.com/office/drawing/2014/main" id="{01D94A5F-3088-684E-A6A9-F4F9A62EFACA}"/>
              </a:ext>
            </a:extLst>
          </p:cNvPr>
          <p:cNvSpPr txBox="1"/>
          <p:nvPr/>
        </p:nvSpPr>
        <p:spPr>
          <a:xfrm>
            <a:off x="7872248" y="914400"/>
            <a:ext cx="4014952" cy="4524315"/>
          </a:xfrm>
          <a:prstGeom prst="rect">
            <a:avLst/>
          </a:prstGeom>
          <a:noFill/>
        </p:spPr>
        <p:txBody>
          <a:bodyPr wrap="square" rtlCol="0">
            <a:spAutoFit/>
          </a:bodyPr>
          <a:lstStyle/>
          <a:p>
            <a:r>
              <a:rPr lang="en-US" dirty="0"/>
              <a:t>For each gift:</a:t>
            </a:r>
          </a:p>
          <a:p>
            <a:pPr marL="285750" indent="-285750">
              <a:buFont typeface="Arial" panose="020B0604020202020204" pitchFamily="34" charset="0"/>
              <a:buChar char="•"/>
            </a:pPr>
            <a:r>
              <a:rPr lang="en-US" dirty="0"/>
              <a:t>Include picture of gift on this page</a:t>
            </a:r>
          </a:p>
          <a:p>
            <a:pPr marL="285750" indent="-285750">
              <a:buFont typeface="Arial" panose="020B0604020202020204" pitchFamily="34" charset="0"/>
              <a:buChar char="•"/>
            </a:pPr>
            <a:r>
              <a:rPr lang="en-US" dirty="0"/>
              <a:t>Include icon on top of gift</a:t>
            </a:r>
          </a:p>
          <a:p>
            <a:pPr marL="285750" indent="-285750">
              <a:buFont typeface="Arial" panose="020B0604020202020204" pitchFamily="34" charset="0"/>
              <a:buChar char="•"/>
            </a:pPr>
            <a:r>
              <a:rPr lang="en-US" dirty="0"/>
              <a:t>Set icon to disappear when you click on it (animations tab)</a:t>
            </a:r>
          </a:p>
          <a:p>
            <a:pPr marL="285750" indent="-285750">
              <a:buFont typeface="Arial" panose="020B0604020202020204" pitchFamily="34" charset="0"/>
              <a:buChar char="•"/>
            </a:pPr>
            <a:r>
              <a:rPr lang="en-US" dirty="0"/>
              <a:t>Set picture to appear on the same trigger (see: “TRIGGER: GRAPHIC 7” for the teddy bear)</a:t>
            </a:r>
          </a:p>
          <a:p>
            <a:pPr marL="285750" indent="-285750">
              <a:buFont typeface="Arial" panose="020B0604020202020204" pitchFamily="34" charset="0"/>
              <a:buChar char="•"/>
            </a:pPr>
            <a:r>
              <a:rPr lang="en-US" dirty="0"/>
              <a:t>Set picture timing to be with previous</a:t>
            </a:r>
          </a:p>
          <a:p>
            <a:r>
              <a:rPr lang="en-US" dirty="0"/>
              <a:t>For each icon, right-click and add hyperlink to the appropriate gift page.</a:t>
            </a:r>
          </a:p>
          <a:p>
            <a:endParaRPr lang="en-US" dirty="0"/>
          </a:p>
          <a:p>
            <a:r>
              <a:rPr lang="en-US" dirty="0"/>
              <a:t>I recommend adding a hyperlink on the image too (in case someone wants a closer look before stealing)</a:t>
            </a:r>
          </a:p>
          <a:p>
            <a:endParaRPr lang="en-US" dirty="0"/>
          </a:p>
        </p:txBody>
      </p:sp>
      <p:pic>
        <p:nvPicPr>
          <p:cNvPr id="6" name="Picture 5" descr="A teddy bear">
            <a:hlinkClick r:id="rId4" action="ppaction://hlinksldjump"/>
            <a:extLst>
              <a:ext uri="{FF2B5EF4-FFF2-40B4-BE49-F238E27FC236}">
                <a16:creationId xmlns:a16="http://schemas.microsoft.com/office/drawing/2014/main" id="{BC3BAE8F-A9E1-7344-87E2-E61AF27817D1}"/>
              </a:ext>
            </a:extLst>
          </p:cNvPr>
          <p:cNvPicPr>
            <a:picLocks noChangeAspect="1"/>
          </p:cNvPicPr>
          <p:nvPr/>
        </p:nvPicPr>
        <p:blipFill rotWithShape="1">
          <a:blip r:embed="rId5"/>
          <a:srcRect l="58970" t="24864" r="2039" b="16576"/>
          <a:stretch/>
        </p:blipFill>
        <p:spPr>
          <a:xfrm>
            <a:off x="889685" y="385428"/>
            <a:ext cx="1544595" cy="1544977"/>
          </a:xfrm>
          <a:prstGeom prst="rect">
            <a:avLst/>
          </a:prstGeom>
        </p:spPr>
      </p:pic>
      <p:pic>
        <p:nvPicPr>
          <p:cNvPr id="8" name="Graphic 7" descr="Red Stocking">
            <a:hlinkClick r:id="rId4" action="ppaction://hlinksldjump"/>
            <a:extLst>
              <a:ext uri="{FF2B5EF4-FFF2-40B4-BE49-F238E27FC236}">
                <a16:creationId xmlns:a16="http://schemas.microsoft.com/office/drawing/2014/main" id="{67CB8196-D877-8848-87A7-1B4DF98ED1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82" y="700716"/>
            <a:ext cx="914400" cy="914400"/>
          </a:xfrm>
          <a:prstGeom prst="rect">
            <a:avLst/>
          </a:prstGeom>
        </p:spPr>
      </p:pic>
      <p:pic>
        <p:nvPicPr>
          <p:cNvPr id="12" name="Picture 11" descr="Portrait of Siberian kitten">
            <a:hlinkClick r:id="rId8" action="ppaction://hlinksldjump"/>
            <a:extLst>
              <a:ext uri="{FF2B5EF4-FFF2-40B4-BE49-F238E27FC236}">
                <a16:creationId xmlns:a16="http://schemas.microsoft.com/office/drawing/2014/main" id="{14F83B6F-CB31-2942-B06E-728349025892}"/>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4200957" y="385428"/>
            <a:ext cx="1895043" cy="1895043"/>
          </a:xfrm>
          <a:prstGeom prst="rect">
            <a:avLst/>
          </a:prstGeom>
        </p:spPr>
      </p:pic>
      <p:pic>
        <p:nvPicPr>
          <p:cNvPr id="10" name="Graphic 9" descr="Present">
            <a:hlinkClick r:id="rId8" action="ppaction://hlinksldjump"/>
            <a:extLst>
              <a:ext uri="{FF2B5EF4-FFF2-40B4-BE49-F238E27FC236}">
                <a16:creationId xmlns:a16="http://schemas.microsoft.com/office/drawing/2014/main" id="{CE574CDD-B772-BC46-BE89-02BD4B275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91278" y="875749"/>
            <a:ext cx="914400" cy="914400"/>
          </a:xfrm>
          <a:prstGeom prst="rect">
            <a:avLst/>
          </a:prstGeom>
        </p:spPr>
      </p:pic>
      <p:sp>
        <p:nvSpPr>
          <p:cNvPr id="13" name="Title 12">
            <a:extLst>
              <a:ext uri="{FF2B5EF4-FFF2-40B4-BE49-F238E27FC236}">
                <a16:creationId xmlns:a16="http://schemas.microsoft.com/office/drawing/2014/main" id="{A96FB43A-E02A-F048-88D4-904FF971676C}"/>
              </a:ext>
            </a:extLst>
          </p:cNvPr>
          <p:cNvSpPr>
            <a:spLocks noGrp="1"/>
          </p:cNvSpPr>
          <p:nvPr>
            <p:ph type="title"/>
          </p:nvPr>
        </p:nvSpPr>
        <p:spPr>
          <a:xfrm>
            <a:off x="7984681" y="144662"/>
            <a:ext cx="1895043" cy="556054"/>
          </a:xfrm>
        </p:spPr>
        <p:txBody>
          <a:bodyPr/>
          <a:lstStyle/>
          <a:p>
            <a:r>
              <a:rPr lang="en-US" dirty="0"/>
              <a:t>Home</a:t>
            </a:r>
          </a:p>
        </p:txBody>
      </p:sp>
      <p:pic>
        <p:nvPicPr>
          <p:cNvPr id="14" name="Graphic 13" descr="Red Stocking">
            <a:hlinkClick r:id="rId2" action="ppaction://hlinksldjump"/>
            <a:extLst>
              <a:ext uri="{FF2B5EF4-FFF2-40B4-BE49-F238E27FC236}">
                <a16:creationId xmlns:a16="http://schemas.microsoft.com/office/drawing/2014/main" id="{A3A201B9-FD54-4A4E-B677-5EECCFFDC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9082" y="3693319"/>
            <a:ext cx="914400" cy="914400"/>
          </a:xfrm>
          <a:prstGeom prst="rect">
            <a:avLst/>
          </a:prstGeom>
        </p:spPr>
      </p:pic>
    </p:spTree>
    <p:extLst>
      <p:ext uri="{BB962C8B-B14F-4D97-AF65-F5344CB8AC3E}">
        <p14:creationId xmlns:p14="http://schemas.microsoft.com/office/powerpoint/2010/main" val="5624269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9" restart="whenNotActive" fill="hold" evtFilter="cancelBubble" nodeType="interactiveSeq">
                <p:stCondLst>
                  <p:cond evt="onClick" delay="0">
                    <p:tgtEl>
                      <p:spTgt spid="10"/>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857-79C1-354F-9671-2B2031E10B95}"/>
              </a:ext>
            </a:extLst>
          </p:cNvPr>
          <p:cNvSpPr>
            <a:spLocks noGrp="1"/>
          </p:cNvSpPr>
          <p:nvPr>
            <p:ph type="title"/>
          </p:nvPr>
        </p:nvSpPr>
        <p:spPr/>
        <p:txBody>
          <a:bodyPr/>
          <a:lstStyle/>
          <a:p>
            <a:r>
              <a:rPr lang="en-US" dirty="0"/>
              <a:t>More info about home page</a:t>
            </a:r>
          </a:p>
        </p:txBody>
      </p:sp>
      <p:sp>
        <p:nvSpPr>
          <p:cNvPr id="3" name="TextBox 2">
            <a:extLst>
              <a:ext uri="{FF2B5EF4-FFF2-40B4-BE49-F238E27FC236}">
                <a16:creationId xmlns:a16="http://schemas.microsoft.com/office/drawing/2014/main" id="{B3EAD5BC-7265-BB48-90D5-DFD924955491}"/>
              </a:ext>
            </a:extLst>
          </p:cNvPr>
          <p:cNvSpPr txBox="1"/>
          <p:nvPr/>
        </p:nvSpPr>
        <p:spPr>
          <a:xfrm>
            <a:off x="469900" y="2374896"/>
            <a:ext cx="3784600" cy="2862322"/>
          </a:xfrm>
          <a:prstGeom prst="rect">
            <a:avLst/>
          </a:prstGeom>
          <a:noFill/>
        </p:spPr>
        <p:txBody>
          <a:bodyPr wrap="square" rtlCol="0">
            <a:spAutoFit/>
          </a:bodyPr>
          <a:lstStyle/>
          <a:p>
            <a:r>
              <a:rPr lang="en-US" i="1" dirty="0"/>
              <a:t>Pro tip: add animations </a:t>
            </a:r>
            <a:r>
              <a:rPr lang="en-US" b="1" i="1" dirty="0"/>
              <a:t>one gift at a time</a:t>
            </a:r>
            <a:r>
              <a:rPr lang="en-US" i="1" dirty="0"/>
              <a:t>. The icon will appear at the top of the animations pane as Graphic X, now you can edit it to trigger correctly and know which graphic number goes with the picture you then animate.</a:t>
            </a:r>
          </a:p>
          <a:p>
            <a:endParaRPr lang="en-US" i="1" dirty="0"/>
          </a:p>
          <a:p>
            <a:r>
              <a:rPr lang="en-US" i="1" dirty="0"/>
              <a:t>Otherwise, you will have a dozen graphic and picture numbers which are going to be hard to disentangle.</a:t>
            </a:r>
          </a:p>
        </p:txBody>
      </p:sp>
      <p:sp>
        <p:nvSpPr>
          <p:cNvPr id="4" name="Rectangle 3">
            <a:extLst>
              <a:ext uri="{FF2B5EF4-FFF2-40B4-BE49-F238E27FC236}">
                <a16:creationId xmlns:a16="http://schemas.microsoft.com/office/drawing/2014/main" id="{6E811581-50FA-104D-A8F0-DCF0D635EB30}"/>
              </a:ext>
            </a:extLst>
          </p:cNvPr>
          <p:cNvSpPr/>
          <p:nvPr/>
        </p:nvSpPr>
        <p:spPr>
          <a:xfrm>
            <a:off x="5626100" y="2056537"/>
            <a:ext cx="6096000" cy="3693319"/>
          </a:xfrm>
          <a:prstGeom prst="rect">
            <a:avLst/>
          </a:prstGeom>
        </p:spPr>
        <p:txBody>
          <a:bodyPr>
            <a:spAutoFit/>
          </a:bodyPr>
          <a:lstStyle/>
          <a:p>
            <a:r>
              <a:rPr lang="en-US" dirty="0"/>
              <a:t>For each trigger, you should see:</a:t>
            </a:r>
          </a:p>
          <a:p>
            <a:pPr marL="285750" indent="-285750">
              <a:buFont typeface="Arial" panose="020B0604020202020204" pitchFamily="34" charset="0"/>
              <a:buChar char="•"/>
            </a:pPr>
            <a:r>
              <a:rPr lang="en-US" dirty="0"/>
              <a:t>Trigger: Graphic X</a:t>
            </a:r>
          </a:p>
          <a:p>
            <a:pPr marL="285750" indent="-285750">
              <a:buFont typeface="Arial" panose="020B0604020202020204" pitchFamily="34" charset="0"/>
              <a:buChar char="•"/>
            </a:pPr>
            <a:r>
              <a:rPr lang="en-US" dirty="0"/>
              <a:t>1 (mouse icon) Graphic X</a:t>
            </a:r>
          </a:p>
          <a:p>
            <a:pPr marL="285750" indent="-285750">
              <a:buFont typeface="Arial" panose="020B0604020202020204" pitchFamily="34" charset="0"/>
              <a:buChar char="•"/>
            </a:pPr>
            <a:r>
              <a:rPr lang="en-US" dirty="0"/>
              <a:t>1 Picture Y</a:t>
            </a:r>
          </a:p>
          <a:p>
            <a:pPr marL="285750" indent="-285750">
              <a:buFont typeface="Arial" panose="020B0604020202020204" pitchFamily="34" charset="0"/>
              <a:buChar char="•"/>
            </a:pPr>
            <a:endParaRPr lang="en-US" dirty="0"/>
          </a:p>
          <a:p>
            <a:r>
              <a:rPr lang="en-US" dirty="0"/>
              <a:t>Each graphic should have:</a:t>
            </a:r>
          </a:p>
          <a:p>
            <a:pPr marL="285750" indent="-285750">
              <a:buFont typeface="Arial" panose="020B0604020202020204" pitchFamily="34" charset="0"/>
              <a:buChar char="•"/>
            </a:pPr>
            <a:r>
              <a:rPr lang="en-US" dirty="0"/>
              <a:t>Timing: On click</a:t>
            </a:r>
          </a:p>
          <a:p>
            <a:pPr marL="285750" indent="-285750">
              <a:buFont typeface="Arial" panose="020B0604020202020204" pitchFamily="34" charset="0"/>
              <a:buChar char="•"/>
            </a:pPr>
            <a:r>
              <a:rPr lang="en-US" dirty="0"/>
              <a:t>Trigger: On click Graphic X</a:t>
            </a:r>
          </a:p>
          <a:p>
            <a:pPr marL="285750" indent="-285750">
              <a:buFont typeface="Arial" panose="020B0604020202020204" pitchFamily="34" charset="0"/>
              <a:buChar char="•"/>
            </a:pPr>
            <a:endParaRPr lang="en-US" dirty="0"/>
          </a:p>
          <a:p>
            <a:r>
              <a:rPr lang="en-US" dirty="0"/>
              <a:t>Each picture should have:</a:t>
            </a:r>
          </a:p>
          <a:p>
            <a:pPr marL="285750" indent="-285750">
              <a:buFont typeface="Arial" panose="020B0604020202020204" pitchFamily="34" charset="0"/>
              <a:buChar char="•"/>
            </a:pPr>
            <a:r>
              <a:rPr lang="en-US" dirty="0"/>
              <a:t>Timing: With Previous, Delay 0 seconds</a:t>
            </a:r>
          </a:p>
          <a:p>
            <a:pPr marL="285750" indent="-285750">
              <a:buFont typeface="Arial" panose="020B0604020202020204" pitchFamily="34" charset="0"/>
              <a:buChar char="•"/>
            </a:pPr>
            <a:r>
              <a:rPr lang="en-US" dirty="0"/>
              <a:t>Trigger: On click Graphic X</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76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B38F-4E66-BB45-9B1D-AB3E0AB87E86}"/>
              </a:ext>
            </a:extLst>
          </p:cNvPr>
          <p:cNvSpPr>
            <a:spLocks noGrp="1"/>
          </p:cNvSpPr>
          <p:nvPr>
            <p:ph type="title"/>
          </p:nvPr>
        </p:nvSpPr>
        <p:spPr/>
        <p:txBody>
          <a:bodyPr/>
          <a:lstStyle/>
          <a:p>
            <a:r>
              <a:rPr lang="en-US" dirty="0"/>
              <a:t>Buffer</a:t>
            </a:r>
          </a:p>
        </p:txBody>
      </p:sp>
      <p:pic>
        <p:nvPicPr>
          <p:cNvPr id="3" name="Graphic 2" descr="Renovation (House With Sparkles)">
            <a:hlinkClick r:id="rId2" action="ppaction://hlinksldjump"/>
            <a:extLst>
              <a:ext uri="{FF2B5EF4-FFF2-40B4-BE49-F238E27FC236}">
                <a16:creationId xmlns:a16="http://schemas.microsoft.com/office/drawing/2014/main" id="{087D8EA9-4F2B-FB40-9CDB-CD272DCA6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366" y="1690688"/>
            <a:ext cx="4728520" cy="4728520"/>
          </a:xfrm>
          <a:prstGeom prst="rect">
            <a:avLst/>
          </a:prstGeom>
        </p:spPr>
      </p:pic>
      <p:sp>
        <p:nvSpPr>
          <p:cNvPr id="4" name="TextBox 3">
            <a:extLst>
              <a:ext uri="{FF2B5EF4-FFF2-40B4-BE49-F238E27FC236}">
                <a16:creationId xmlns:a16="http://schemas.microsoft.com/office/drawing/2014/main" id="{1CCDAADD-8E74-0E4C-87B6-601371D732B3}"/>
              </a:ext>
            </a:extLst>
          </p:cNvPr>
          <p:cNvSpPr txBox="1"/>
          <p:nvPr/>
        </p:nvSpPr>
        <p:spPr>
          <a:xfrm>
            <a:off x="7569198" y="253996"/>
            <a:ext cx="3784600" cy="1200329"/>
          </a:xfrm>
          <a:prstGeom prst="rect">
            <a:avLst/>
          </a:prstGeom>
          <a:noFill/>
        </p:spPr>
        <p:txBody>
          <a:bodyPr wrap="square" rtlCol="0">
            <a:spAutoFit/>
          </a:bodyPr>
          <a:lstStyle/>
          <a:p>
            <a:r>
              <a:rPr lang="en-US" i="1" dirty="0"/>
              <a:t>Pro tip: have buffer slides between all the actual gift slides, that way if you advance rather than clicking the home button, nothing will be spoiled</a:t>
            </a:r>
          </a:p>
        </p:txBody>
      </p:sp>
      <p:sp>
        <p:nvSpPr>
          <p:cNvPr id="6" name="TextBox 5">
            <a:extLst>
              <a:ext uri="{FF2B5EF4-FFF2-40B4-BE49-F238E27FC236}">
                <a16:creationId xmlns:a16="http://schemas.microsoft.com/office/drawing/2014/main" id="{F7FCCD64-F3C3-6844-B44A-4A424A6F514A}"/>
              </a:ext>
            </a:extLst>
          </p:cNvPr>
          <p:cNvSpPr txBox="1"/>
          <p:nvPr/>
        </p:nvSpPr>
        <p:spPr>
          <a:xfrm>
            <a:off x="8686800" y="2959100"/>
            <a:ext cx="2247900" cy="646331"/>
          </a:xfrm>
          <a:prstGeom prst="rect">
            <a:avLst/>
          </a:prstGeom>
          <a:noFill/>
        </p:spPr>
        <p:txBody>
          <a:bodyPr wrap="square" rtlCol="0">
            <a:spAutoFit/>
          </a:bodyPr>
          <a:lstStyle/>
          <a:p>
            <a:r>
              <a:rPr lang="en-US" dirty="0"/>
              <a:t>This is a hyperlink to the home slide.</a:t>
            </a:r>
          </a:p>
        </p:txBody>
      </p:sp>
    </p:spTree>
    <p:extLst>
      <p:ext uri="{BB962C8B-B14F-4D97-AF65-F5344CB8AC3E}">
        <p14:creationId xmlns:p14="http://schemas.microsoft.com/office/powerpoint/2010/main" val="141840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eddy bear">
            <a:extLst>
              <a:ext uri="{FF2B5EF4-FFF2-40B4-BE49-F238E27FC236}">
                <a16:creationId xmlns:a16="http://schemas.microsoft.com/office/drawing/2014/main" id="{9CD34CF9-9E73-1D4A-BB25-440641FDA8B3}"/>
              </a:ext>
            </a:extLst>
          </p:cNvPr>
          <p:cNvPicPr>
            <a:picLocks noChangeAspect="1"/>
          </p:cNvPicPr>
          <p:nvPr/>
        </p:nvPicPr>
        <p:blipFill rotWithShape="1">
          <a:blip r:embed="rId2"/>
          <a:srcRect l="-299" t="-48" r="792" b="756"/>
          <a:stretch/>
        </p:blipFill>
        <p:spPr>
          <a:xfrm>
            <a:off x="2520778" y="741404"/>
            <a:ext cx="7455962" cy="4955060"/>
          </a:xfrm>
          <a:prstGeom prst="rect">
            <a:avLst/>
          </a:prstGeom>
        </p:spPr>
      </p:pic>
      <p:pic>
        <p:nvPicPr>
          <p:cNvPr id="4" name="Graphic 3" descr="Renovation (House With Sparkles)">
            <a:hlinkClick r:id="rId3" action="ppaction://hlinksldjump"/>
            <a:extLst>
              <a:ext uri="{FF2B5EF4-FFF2-40B4-BE49-F238E27FC236}">
                <a16:creationId xmlns:a16="http://schemas.microsoft.com/office/drawing/2014/main" id="{4147BC80-857D-CC42-BF6E-170CCC641A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042" y="4238368"/>
            <a:ext cx="2045043" cy="2045043"/>
          </a:xfrm>
          <a:prstGeom prst="rect">
            <a:avLst/>
          </a:prstGeom>
        </p:spPr>
      </p:pic>
      <p:sp>
        <p:nvSpPr>
          <p:cNvPr id="7" name="Title 6">
            <a:extLst>
              <a:ext uri="{FF2B5EF4-FFF2-40B4-BE49-F238E27FC236}">
                <a16:creationId xmlns:a16="http://schemas.microsoft.com/office/drawing/2014/main" id="{9B9155B1-77AE-D44D-802E-9906B125F407}"/>
              </a:ext>
            </a:extLst>
          </p:cNvPr>
          <p:cNvSpPr>
            <a:spLocks noGrp="1"/>
          </p:cNvSpPr>
          <p:nvPr>
            <p:ph type="title"/>
          </p:nvPr>
        </p:nvSpPr>
        <p:spPr/>
        <p:txBody>
          <a:bodyPr/>
          <a:lstStyle/>
          <a:p>
            <a:r>
              <a:rPr lang="en-US" dirty="0"/>
              <a:t>Teddy bear!</a:t>
            </a:r>
          </a:p>
        </p:txBody>
      </p:sp>
      <p:sp>
        <p:nvSpPr>
          <p:cNvPr id="8" name="TextBox 7">
            <a:extLst>
              <a:ext uri="{FF2B5EF4-FFF2-40B4-BE49-F238E27FC236}">
                <a16:creationId xmlns:a16="http://schemas.microsoft.com/office/drawing/2014/main" id="{95BD8A3E-F770-CA46-BC4A-5794BD4E5FEC}"/>
              </a:ext>
            </a:extLst>
          </p:cNvPr>
          <p:cNvSpPr txBox="1"/>
          <p:nvPr/>
        </p:nvSpPr>
        <p:spPr>
          <a:xfrm>
            <a:off x="140042" y="2295773"/>
            <a:ext cx="3784600" cy="646331"/>
          </a:xfrm>
          <a:prstGeom prst="rect">
            <a:avLst/>
          </a:prstGeom>
          <a:noFill/>
        </p:spPr>
        <p:txBody>
          <a:bodyPr wrap="square" rtlCol="0">
            <a:spAutoFit/>
          </a:bodyPr>
          <a:lstStyle/>
          <a:p>
            <a:r>
              <a:rPr lang="en-US" i="1" dirty="0"/>
              <a:t>Pro tip: include a home hyperlink button on every gift slide.</a:t>
            </a:r>
          </a:p>
        </p:txBody>
      </p:sp>
    </p:spTree>
    <p:extLst>
      <p:ext uri="{BB962C8B-B14F-4D97-AF65-F5344CB8AC3E}">
        <p14:creationId xmlns:p14="http://schemas.microsoft.com/office/powerpoint/2010/main" val="428721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B38F-4E66-BB45-9B1D-AB3E0AB87E86}"/>
              </a:ext>
            </a:extLst>
          </p:cNvPr>
          <p:cNvSpPr>
            <a:spLocks noGrp="1"/>
          </p:cNvSpPr>
          <p:nvPr>
            <p:ph type="title"/>
          </p:nvPr>
        </p:nvSpPr>
        <p:spPr/>
        <p:txBody>
          <a:bodyPr/>
          <a:lstStyle/>
          <a:p>
            <a:r>
              <a:rPr lang="en-US" dirty="0"/>
              <a:t>Buffer</a:t>
            </a:r>
          </a:p>
        </p:txBody>
      </p:sp>
      <p:pic>
        <p:nvPicPr>
          <p:cNvPr id="3" name="Graphic 2" descr="Renovation (House With Sparkles)">
            <a:hlinkClick r:id="rId2" action="ppaction://hlinksldjump"/>
            <a:extLst>
              <a:ext uri="{FF2B5EF4-FFF2-40B4-BE49-F238E27FC236}">
                <a16:creationId xmlns:a16="http://schemas.microsoft.com/office/drawing/2014/main" id="{087D8EA9-4F2B-FB40-9CDB-CD272DCA6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366" y="1690688"/>
            <a:ext cx="4728520" cy="4728520"/>
          </a:xfrm>
          <a:prstGeom prst="rect">
            <a:avLst/>
          </a:prstGeom>
        </p:spPr>
      </p:pic>
    </p:spTree>
    <p:extLst>
      <p:ext uri="{BB962C8B-B14F-4D97-AF65-F5344CB8AC3E}">
        <p14:creationId xmlns:p14="http://schemas.microsoft.com/office/powerpoint/2010/main" val="337898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rtrait of Siberian kitten">
            <a:extLst>
              <a:ext uri="{FF2B5EF4-FFF2-40B4-BE49-F238E27FC236}">
                <a16:creationId xmlns:a16="http://schemas.microsoft.com/office/drawing/2014/main" id="{296111F6-B0BC-8C40-85FB-C46C7C8EA66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l="-103"/>
          <a:stretch/>
        </p:blipFill>
        <p:spPr>
          <a:xfrm>
            <a:off x="1495167" y="247136"/>
            <a:ext cx="8766724" cy="5782962"/>
          </a:xfrm>
          <a:prstGeom prst="rect">
            <a:avLst/>
          </a:prstGeom>
        </p:spPr>
      </p:pic>
      <p:pic>
        <p:nvPicPr>
          <p:cNvPr id="3" name="Graphic 2" descr="Renovation (House With Sparkles)">
            <a:hlinkClick r:id="rId3" action="ppaction://hlinksldjump"/>
            <a:extLst>
              <a:ext uri="{FF2B5EF4-FFF2-40B4-BE49-F238E27FC236}">
                <a16:creationId xmlns:a16="http://schemas.microsoft.com/office/drawing/2014/main" id="{16C9CD84-90B7-8E48-84B7-141EB95F23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042" y="4238368"/>
            <a:ext cx="2045043" cy="2045043"/>
          </a:xfrm>
          <a:prstGeom prst="rect">
            <a:avLst/>
          </a:prstGeom>
        </p:spPr>
      </p:pic>
      <p:sp>
        <p:nvSpPr>
          <p:cNvPr id="4" name="Title 3">
            <a:extLst>
              <a:ext uri="{FF2B5EF4-FFF2-40B4-BE49-F238E27FC236}">
                <a16:creationId xmlns:a16="http://schemas.microsoft.com/office/drawing/2014/main" id="{D59BED82-3225-5742-8ADF-E8FB86E44F57}"/>
              </a:ext>
            </a:extLst>
          </p:cNvPr>
          <p:cNvSpPr>
            <a:spLocks noGrp="1"/>
          </p:cNvSpPr>
          <p:nvPr>
            <p:ph type="title"/>
          </p:nvPr>
        </p:nvSpPr>
        <p:spPr/>
        <p:txBody>
          <a:bodyPr/>
          <a:lstStyle/>
          <a:p>
            <a:r>
              <a:rPr lang="en-US" dirty="0" err="1"/>
              <a:t>CAt</a:t>
            </a:r>
            <a:endParaRPr lang="en-US" dirty="0"/>
          </a:p>
        </p:txBody>
      </p:sp>
      <p:sp>
        <p:nvSpPr>
          <p:cNvPr id="5" name="TextBox 4">
            <a:extLst>
              <a:ext uri="{FF2B5EF4-FFF2-40B4-BE49-F238E27FC236}">
                <a16:creationId xmlns:a16="http://schemas.microsoft.com/office/drawing/2014/main" id="{984CA75E-9F3E-EC4E-9DDF-0ADC11285E50}"/>
              </a:ext>
            </a:extLst>
          </p:cNvPr>
          <p:cNvSpPr txBox="1"/>
          <p:nvPr/>
        </p:nvSpPr>
        <p:spPr>
          <a:xfrm>
            <a:off x="140042" y="2295773"/>
            <a:ext cx="3784600" cy="646331"/>
          </a:xfrm>
          <a:prstGeom prst="rect">
            <a:avLst/>
          </a:prstGeom>
          <a:noFill/>
        </p:spPr>
        <p:txBody>
          <a:bodyPr wrap="square" rtlCol="0">
            <a:spAutoFit/>
          </a:bodyPr>
          <a:lstStyle/>
          <a:p>
            <a:r>
              <a:rPr lang="en-US" i="1" dirty="0"/>
              <a:t>Pro tip: include a home hyperlink button on every gift slide.</a:t>
            </a:r>
          </a:p>
        </p:txBody>
      </p:sp>
    </p:spTree>
    <p:extLst>
      <p:ext uri="{BB962C8B-B14F-4D97-AF65-F5344CB8AC3E}">
        <p14:creationId xmlns:p14="http://schemas.microsoft.com/office/powerpoint/2010/main" val="183968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B38F-4E66-BB45-9B1D-AB3E0AB87E86}"/>
              </a:ext>
            </a:extLst>
          </p:cNvPr>
          <p:cNvSpPr>
            <a:spLocks noGrp="1"/>
          </p:cNvSpPr>
          <p:nvPr>
            <p:ph type="title"/>
          </p:nvPr>
        </p:nvSpPr>
        <p:spPr/>
        <p:txBody>
          <a:bodyPr/>
          <a:lstStyle/>
          <a:p>
            <a:r>
              <a:rPr lang="en-US" dirty="0"/>
              <a:t>Buffer</a:t>
            </a:r>
          </a:p>
        </p:txBody>
      </p:sp>
      <p:pic>
        <p:nvPicPr>
          <p:cNvPr id="3" name="Graphic 2" descr="Renovation (House With Sparkles)">
            <a:hlinkClick r:id="rId2" action="ppaction://hlinksldjump"/>
            <a:extLst>
              <a:ext uri="{FF2B5EF4-FFF2-40B4-BE49-F238E27FC236}">
                <a16:creationId xmlns:a16="http://schemas.microsoft.com/office/drawing/2014/main" id="{087D8EA9-4F2B-FB40-9CDB-CD272DCA6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366" y="1690688"/>
            <a:ext cx="4728520" cy="4728520"/>
          </a:xfrm>
          <a:prstGeom prst="rect">
            <a:avLst/>
          </a:prstGeom>
        </p:spPr>
      </p:pic>
    </p:spTree>
    <p:extLst>
      <p:ext uri="{BB962C8B-B14F-4D97-AF65-F5344CB8AC3E}">
        <p14:creationId xmlns:p14="http://schemas.microsoft.com/office/powerpoint/2010/main" val="319743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64CE-CACE-5E43-9DCE-6E81A1813C53}"/>
              </a:ext>
            </a:extLst>
          </p:cNvPr>
          <p:cNvSpPr>
            <a:spLocks noGrp="1"/>
          </p:cNvSpPr>
          <p:nvPr>
            <p:ph type="title"/>
          </p:nvPr>
        </p:nvSpPr>
        <p:spPr/>
        <p:txBody>
          <a:bodyPr/>
          <a:lstStyle/>
          <a:p>
            <a:r>
              <a:rPr lang="en-US" dirty="0"/>
              <a:t>PENCILS</a:t>
            </a:r>
          </a:p>
        </p:txBody>
      </p:sp>
      <p:pic>
        <p:nvPicPr>
          <p:cNvPr id="3" name="Picture 2" descr="Pencil Crayons on a blue background">
            <a:extLst>
              <a:ext uri="{FF2B5EF4-FFF2-40B4-BE49-F238E27FC236}">
                <a16:creationId xmlns:a16="http://schemas.microsoft.com/office/drawing/2014/main" id="{4779FA63-054A-AF4F-89EE-65776FE7F03D}"/>
              </a:ext>
            </a:extLst>
          </p:cNvPr>
          <p:cNvPicPr>
            <a:picLocks noChangeAspect="1"/>
          </p:cNvPicPr>
          <p:nvPr/>
        </p:nvPicPr>
        <p:blipFill rotWithShape="1">
          <a:blip r:embed="rId2"/>
          <a:srcRect l="-412" t="-531" r="-120" b="-524"/>
          <a:stretch/>
        </p:blipFill>
        <p:spPr>
          <a:xfrm>
            <a:off x="4292600" y="457200"/>
            <a:ext cx="7442200" cy="5610721"/>
          </a:xfrm>
          <a:prstGeom prst="rect">
            <a:avLst/>
          </a:prstGeom>
        </p:spPr>
      </p:pic>
      <p:pic>
        <p:nvPicPr>
          <p:cNvPr id="4" name="Graphic 3" descr="Renovation (House With Sparkles)">
            <a:hlinkClick r:id="rId3" action="ppaction://hlinksldjump"/>
            <a:extLst>
              <a:ext uri="{FF2B5EF4-FFF2-40B4-BE49-F238E27FC236}">
                <a16:creationId xmlns:a16="http://schemas.microsoft.com/office/drawing/2014/main" id="{0941301F-2981-3946-B9B6-E7C002EF95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042" y="4238368"/>
            <a:ext cx="2045043" cy="2045043"/>
          </a:xfrm>
          <a:prstGeom prst="rect">
            <a:avLst/>
          </a:prstGeom>
        </p:spPr>
      </p:pic>
      <p:sp>
        <p:nvSpPr>
          <p:cNvPr id="5" name="TextBox 4">
            <a:extLst>
              <a:ext uri="{FF2B5EF4-FFF2-40B4-BE49-F238E27FC236}">
                <a16:creationId xmlns:a16="http://schemas.microsoft.com/office/drawing/2014/main" id="{5F6C8525-859F-904C-A085-CD2A5D17B641}"/>
              </a:ext>
            </a:extLst>
          </p:cNvPr>
          <p:cNvSpPr txBox="1"/>
          <p:nvPr/>
        </p:nvSpPr>
        <p:spPr>
          <a:xfrm>
            <a:off x="140042" y="2295773"/>
            <a:ext cx="3784600" cy="646331"/>
          </a:xfrm>
          <a:prstGeom prst="rect">
            <a:avLst/>
          </a:prstGeom>
          <a:noFill/>
        </p:spPr>
        <p:txBody>
          <a:bodyPr wrap="square" rtlCol="0">
            <a:spAutoFit/>
          </a:bodyPr>
          <a:lstStyle/>
          <a:p>
            <a:r>
              <a:rPr lang="en-US" i="1" dirty="0"/>
              <a:t>Pro tip: include a home hyperlink button on every gift slide.</a:t>
            </a:r>
          </a:p>
        </p:txBody>
      </p:sp>
    </p:spTree>
    <p:extLst>
      <p:ext uri="{BB962C8B-B14F-4D97-AF65-F5344CB8AC3E}">
        <p14:creationId xmlns:p14="http://schemas.microsoft.com/office/powerpoint/2010/main" val="3604204713"/>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241"/>
      </a:dk2>
      <a:lt2>
        <a:srgbClr val="E2E4E8"/>
      </a:lt2>
      <a:accent1>
        <a:srgbClr val="ACA081"/>
      </a:accent1>
      <a:accent2>
        <a:srgbClr val="9EA571"/>
      </a:accent2>
      <a:accent3>
        <a:srgbClr val="91A87F"/>
      </a:accent3>
      <a:accent4>
        <a:srgbClr val="78AD76"/>
      </a:accent4>
      <a:accent5>
        <a:srgbClr val="81AB91"/>
      </a:accent5>
      <a:accent6>
        <a:srgbClr val="74AA9F"/>
      </a:accent6>
      <a:hlink>
        <a:srgbClr val="697DAE"/>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96</TotalTime>
  <Words>619</Words>
  <Application>Microsoft Macintosh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Nova</vt:lpstr>
      <vt:lpstr>GradientRiseVTI</vt:lpstr>
      <vt:lpstr>Virtual White Elephant</vt:lpstr>
      <vt:lpstr>Home</vt:lpstr>
      <vt:lpstr>More info about home page</vt:lpstr>
      <vt:lpstr>Buffer</vt:lpstr>
      <vt:lpstr>Teddy bear!</vt:lpstr>
      <vt:lpstr>Buffer</vt:lpstr>
      <vt:lpstr>CAt</vt:lpstr>
      <vt:lpstr>Buffer</vt:lpstr>
      <vt:lpstr>PENCILS</vt:lpstr>
      <vt:lpstr>Additional tips</vt:lpstr>
      <vt:lpstr>Advanced Home Page</vt:lpstr>
      <vt:lpstr>Home w/ steals</vt:lpstr>
      <vt:lpstr>Home w/ steals v2</vt:lpstr>
      <vt:lpstr>Home w/ steals and names</vt:lpstr>
      <vt:lpstr>Home w/ everything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White Elephant</dc:title>
  <dc:creator>Ott, Evan A</dc:creator>
  <cp:lastModifiedBy>Ott, Evan A</cp:lastModifiedBy>
  <cp:revision>16</cp:revision>
  <dcterms:created xsi:type="dcterms:W3CDTF">2020-11-16T17:52:31Z</dcterms:created>
  <dcterms:modified xsi:type="dcterms:W3CDTF">2020-11-16T19:28:39Z</dcterms:modified>
</cp:coreProperties>
</file>