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3EC7-EE7D-CB46-8780-F5A21E7A2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7B68-BA12-DB42-BB87-3EF923FD8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08CD-A157-4242-8697-951F4F26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2C48-4ED5-0A4B-9F59-F8C04BAB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FFA7-A57E-2B46-B9BE-7D36B2B5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34E7-D32C-E24E-927F-712D8309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1AE98-DF54-D74F-B182-8928ACDE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2EBC-77AE-FC44-B09F-DC54ED04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CCB0-12BB-4048-90C3-19877248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FE21-C62A-CF4D-9A52-1E9A089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3047A-7183-9D47-AFDD-FAEADDDAE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9206F-331D-0D4A-B45A-A203EF0C7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EE9A-9212-1B4B-A005-575A398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99F3-E1B4-5040-858B-B87B811F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5490-D42D-0648-B011-E5AAD62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3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5D46-9019-9745-B17F-FD8CB6C2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F674-C096-1D4E-94D2-E7B40F49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B154-72DB-CB41-8876-A5715ECE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8901-59F6-8744-90D1-52748436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884A-73F3-FA4C-9B57-B30146D6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9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28E1-5E34-C342-A976-B3B0CBAE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AECEF-BE0C-DD4B-BB6B-19ADBB81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094F2-C2A4-C24C-88E9-C3F00BDE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262A-980C-4D43-B76B-2348EABD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9695-25B0-2E4E-88B0-926EC75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BEAE-BC0F-3743-8EB1-B8DC8D35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0510-A92D-2D4A-936B-00541A813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4E3F-7EDD-5245-99F6-5D894A7F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23D0A-B807-4C4E-89B4-F20F5261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8B8C9-1B3D-314A-AFCC-58DA9B01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68B06-30AA-6E4B-85B3-8C64A64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1730-9B4F-A24C-A343-48AD9E43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9494-1D40-BE4A-B668-F66ED7844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DA544-37CB-B342-80D7-5075E8D7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7E31C-E225-3C4C-A936-C36977FC1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5D9DC-10B9-E048-8B2F-154CF5AA0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E8168-29EF-9642-AAD7-76ABE93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34FEE-4832-E94D-8E57-C1E46A82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23C55-C7F2-9D48-B8D2-4D22B9B1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BAE-692A-714C-8C64-C0B892A4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2BC7B-A704-524B-A140-A08B9313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DB415-FB77-FF40-B7BB-5EC5B8AB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6A8A7-5A21-064D-8845-5BDAAC18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A8E30-DA0D-A944-9693-77A61559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798C8-D757-E44F-BBAE-38F10EC7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819D-CD14-D04C-ACB4-29754C6E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6BA1-829F-2D42-9B0C-D6B7C2DC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D85E-538F-9E4A-B83A-8C3FC208C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457BF-F41E-B64A-979E-90F952B9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6602-8801-DD4C-9005-42AACD4A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FFE0-C383-2343-9FDE-F6EC8B1A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86BDE-C902-C146-BFE4-1AAD6B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273C-D4F7-F440-B8B7-3564B656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A7FA9-9FC3-4940-B711-6D247138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64A0F-3EC9-4F44-A188-E9B355179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9E61-7B26-0F46-9C6A-90ED65B1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12ED3-F043-464B-836C-635BAA79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2F246-C0F4-9E43-A6EF-32318821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3A07A-960D-6C41-B090-0B344F62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F279-2B7D-5940-B92D-F635ED0C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3B587-CF60-9945-8907-3DF24A258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4A2F0-B85B-E243-8F99-52001210B445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8088-3446-C249-A42A-36645AB63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DBF6-3E84-D94A-BB89-D1F145078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D585-24EC-944D-B0A0-30D5A31AA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3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2B4D3-44D0-724B-9084-9A561D12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427" y="936164"/>
            <a:ext cx="4225145" cy="498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9C2FE-E8EA-3E46-978F-1D1CD0FC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30" y="1110948"/>
            <a:ext cx="3475340" cy="46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7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9B2747-FCFB-C94F-AC59-736BC579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95" y="2089110"/>
            <a:ext cx="6227810" cy="26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5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BA456F-5C27-0140-B8C0-3F460E6E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296" y="1543711"/>
            <a:ext cx="5663407" cy="37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2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9445A3-8751-7E47-9C17-590F2AE1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59" y="922094"/>
            <a:ext cx="4608282" cy="50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12A6E-DE04-7542-B3D1-19B94672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93" y="989409"/>
            <a:ext cx="2339013" cy="48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EA37EB-6A73-7848-8A5B-0F77784D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660878"/>
            <a:ext cx="4119563" cy="38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9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evelyn2putri@gmail.com</dc:creator>
  <cp:lastModifiedBy>evelyn2putri@gmail.com</cp:lastModifiedBy>
  <cp:revision>6</cp:revision>
  <dcterms:created xsi:type="dcterms:W3CDTF">2020-05-18T22:20:18Z</dcterms:created>
  <dcterms:modified xsi:type="dcterms:W3CDTF">2020-05-19T20:23:42Z</dcterms:modified>
</cp:coreProperties>
</file>