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91"/>
    <p:restoredTop sz="94700"/>
  </p:normalViewPr>
  <p:slideViewPr>
    <p:cSldViewPr snapToGrid="0" showGuides="1">
      <p:cViewPr>
        <p:scale>
          <a:sx n="160" d="100"/>
          <a:sy n="160" d="100"/>
        </p:scale>
        <p:origin x="2104" y="10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CF624-6FE8-B32A-2EE0-288801661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9CEA0-7831-E468-1A12-A4C267C1A5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5F75C-BDA0-1DD6-7C5B-7837FD15E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025E3-10B7-6416-6C4D-17962E009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740BA4-BAD1-A437-2ECC-8E9B642F7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292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0B39-63BC-BB58-E62F-C80486B8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94869D-B373-2EC1-582C-276AA68F3A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821CA-BF48-74E4-CAE6-F55676781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636E48-9B89-7CE0-8B79-6D71B0157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9D910-C7A2-D216-5B36-7AF1FCABA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55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224B42-91E0-0814-BDB0-A309A749E3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D68E16-F09B-90C6-0678-CA64B697B5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C0714-AE5B-B337-9CC4-0984044DC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935A2-0A6F-69A7-C49B-0E170C4D2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83DF-1C98-AC27-7D7E-C4DDCF34C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5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039E5-91B6-81CC-F29E-B81004C0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18245-07B7-2046-A3FA-27CA779AB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FB3A2-11AB-F9CF-78C9-E94445C88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00C70-FC31-5B27-753F-3145F5E5F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5DA4D-AABB-8DF6-718B-FDEBA2545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015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3529B-D587-0A52-459D-A66F218AB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1329-E0BA-D5F7-F066-BD54874FD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14592-B945-4584-A398-A7D95262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5A3F3-AFDD-27F6-992F-C37D33DA2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23CE4-4F22-F65B-75EB-112A30D3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2564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3AF04-E4AF-636E-48A5-A15692919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F73B3-36BD-E541-31C0-8244D0D287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ED95C9-3756-DB49-2E9B-AC17390965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F1A4EF-AC83-1826-359A-4F3C934DE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52CDD0-328D-34C2-6E77-3743032CD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F00B7-3424-931B-5E14-31B9D5A6A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88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F670-FFEF-FA0E-A254-34EE715B7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CD9FD-D01B-194F-A403-D6733DAFC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F085B8-7CFC-A970-2715-FD2A35768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264FE-E82D-AD10-D3D2-7AED10BDE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8A7BF-2ACA-9001-F3ED-19A99E80BF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3F0214-5719-CA53-5223-4CCC91E6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B1BA86-9E90-E32B-6317-B168812EF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9D5DD-C0CC-6CE7-8A73-E26E2DFF1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944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6C1DF-391E-754F-5C47-904AF08DD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2ED907-CDBA-FE90-40E1-DED9BA96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0F32FB-76DC-84C2-7526-1121C0730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AB83FE-8960-6523-D86C-63432ED25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276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F9C271-A429-2838-D650-061D4FD98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5C27B-85B3-1204-5CDF-247FAA85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DE54D-9476-DF7D-A09C-2E70661DEA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039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E08AC-5095-3505-EB1E-9A91590E96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65F4D-496F-C0C2-6CEB-97A9F0819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928272-9291-B637-3CEE-08DD7D60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F4BF4-537F-8F95-1BC4-46CC4CB1A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747A2-E545-4F57-5E45-FB918425F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049497-2704-1757-DD3B-8BED4E31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71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28D07-CF7A-4927-4A49-190AFFD01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C1F3D-4C28-E55D-1202-86316A25AB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6A515-032B-A9BB-A8F1-0BC590237B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0E35D0-B4C8-45F5-E3BB-7120BC8BB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15A63-9AD4-6A39-5E15-6E421B30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932B0-E096-89DD-239A-21E4540B6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229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578A76-3612-DAD7-A22D-22B07E503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58EFF-EFE2-B298-E090-B16001CCAE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01E18D-7793-A43F-DC42-2D0CCBD69F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169A14-1951-0040-8A65-0C2720BA8D1B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EAA9-1694-BCA3-E5FA-89AD703802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8F4A6-7A2E-172A-42C5-F5EAA3E46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ED5F2E-C535-2D49-8C12-6D8553566C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55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3896C47-B7B9-AC45-4B96-1F76E732DD69}"/>
              </a:ext>
            </a:extLst>
          </p:cNvPr>
          <p:cNvCxnSpPr>
            <a:stCxn id="10" idx="3"/>
            <a:endCxn id="7" idx="0"/>
          </p:cNvCxnSpPr>
          <p:nvPr/>
        </p:nvCxnSpPr>
        <p:spPr>
          <a:xfrm>
            <a:off x="5654118" y="991002"/>
            <a:ext cx="2086054" cy="1418004"/>
          </a:xfrm>
          <a:prstGeom prst="bentConnector2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13AFEDD-6AFE-71E0-7A51-F3E81E2D066E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486524" y="4118066"/>
            <a:ext cx="935451" cy="0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D32DEEE6-48A5-BBB3-C434-0687C310C48D}"/>
              </a:ext>
            </a:extLst>
          </p:cNvPr>
          <p:cNvCxnSpPr>
            <a:stCxn id="5" idx="0"/>
            <a:endCxn id="7" idx="1"/>
          </p:cNvCxnSpPr>
          <p:nvPr/>
        </p:nvCxnSpPr>
        <p:spPr>
          <a:xfrm rot="5400000" flipH="1" flipV="1">
            <a:off x="5282386" y="2288148"/>
            <a:ext cx="597374" cy="1950777"/>
          </a:xfrm>
          <a:prstGeom prst="bentConnector2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9EFA232-9508-1ECC-EEE8-7A6D0B109A2B}"/>
              </a:ext>
            </a:extLst>
          </p:cNvPr>
          <p:cNvCxnSpPr>
            <a:cxnSpLocks/>
            <a:stCxn id="5" idx="2"/>
            <a:endCxn id="8" idx="1"/>
          </p:cNvCxnSpPr>
          <p:nvPr/>
        </p:nvCxnSpPr>
        <p:spPr>
          <a:xfrm rot="16200000" flipH="1">
            <a:off x="5282385" y="3997208"/>
            <a:ext cx="597378" cy="1950778"/>
          </a:xfrm>
          <a:prstGeom prst="bentConnector2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5DF6B6CB-4A5C-0E28-B5F9-E4F04854DD9E}"/>
              </a:ext>
            </a:extLst>
          </p:cNvPr>
          <p:cNvCxnSpPr>
            <a:stCxn id="7" idx="3"/>
            <a:endCxn id="9" idx="0"/>
          </p:cNvCxnSpPr>
          <p:nvPr/>
        </p:nvCxnSpPr>
        <p:spPr>
          <a:xfrm>
            <a:off x="8923881" y="2964849"/>
            <a:ext cx="1635692" cy="597373"/>
          </a:xfrm>
          <a:prstGeom prst="bentConnector2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2D6547E-54F1-5E98-AB58-07882084F5AB}"/>
              </a:ext>
            </a:extLst>
          </p:cNvPr>
          <p:cNvCxnSpPr>
            <a:stCxn id="8" idx="3"/>
            <a:endCxn id="9" idx="2"/>
          </p:cNvCxnSpPr>
          <p:nvPr/>
        </p:nvCxnSpPr>
        <p:spPr>
          <a:xfrm flipV="1">
            <a:off x="8923882" y="4673907"/>
            <a:ext cx="1635691" cy="597379"/>
          </a:xfrm>
          <a:prstGeom prst="bentConnector2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7990FD35-6B2F-6AB2-E2E0-1C6263F0CD08}"/>
              </a:ext>
            </a:extLst>
          </p:cNvPr>
          <p:cNvSpPr/>
          <p:nvPr/>
        </p:nvSpPr>
        <p:spPr>
          <a:xfrm>
            <a:off x="3421975" y="3562223"/>
            <a:ext cx="2367419" cy="11116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Soil nutrient availability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83C81-BEE7-5148-177E-49F6C98CACCD}"/>
              </a:ext>
            </a:extLst>
          </p:cNvPr>
          <p:cNvSpPr/>
          <p:nvPr/>
        </p:nvSpPr>
        <p:spPr>
          <a:xfrm>
            <a:off x="6556462" y="2409006"/>
            <a:ext cx="2367419" cy="11116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Photosynthetic capacity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36C93F-E895-86D3-F604-B7F63CF01DA6}"/>
              </a:ext>
            </a:extLst>
          </p:cNvPr>
          <p:cNvSpPr/>
          <p:nvPr/>
        </p:nvSpPr>
        <p:spPr>
          <a:xfrm>
            <a:off x="6556463" y="4715443"/>
            <a:ext cx="2367419" cy="11116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Stomatal conductance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5C57-F119-F453-80E1-B126FD5B594C}"/>
              </a:ext>
            </a:extLst>
          </p:cNvPr>
          <p:cNvSpPr/>
          <p:nvPr/>
        </p:nvSpPr>
        <p:spPr>
          <a:xfrm>
            <a:off x="9375863" y="3562222"/>
            <a:ext cx="2367419" cy="11116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Leaf-level photosynthesis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3DB26-71D1-73AD-88C0-CC98690DEC66}"/>
              </a:ext>
            </a:extLst>
          </p:cNvPr>
          <p:cNvSpPr/>
          <p:nvPr/>
        </p:nvSpPr>
        <p:spPr>
          <a:xfrm>
            <a:off x="3286699" y="435159"/>
            <a:ext cx="2367419" cy="1111685"/>
          </a:xfrm>
          <a:prstGeom prst="rect">
            <a:avLst/>
          </a:prstGeom>
          <a:solidFill>
            <a:srgbClr val="FFC00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Light</a:t>
            </a:r>
          </a:p>
          <a:p>
            <a:pPr algn="ctr"/>
            <a:r>
              <a:rPr lang="en-US" sz="2400" dirty="0"/>
              <a:t>availability</a:t>
            </a:r>
          </a:p>
        </p:txBody>
      </p:sp>
      <p:sp>
        <p:nvSpPr>
          <p:cNvPr id="31" name="Triangle 30">
            <a:extLst>
              <a:ext uri="{FF2B5EF4-FFF2-40B4-BE49-F238E27FC236}">
                <a16:creationId xmlns:a16="http://schemas.microsoft.com/office/drawing/2014/main" id="{3F27BCD9-3458-540C-8944-3D2B3ECA8CC6}"/>
              </a:ext>
            </a:extLst>
          </p:cNvPr>
          <p:cNvSpPr>
            <a:spLocks noChangeAspect="1"/>
          </p:cNvSpPr>
          <p:nvPr/>
        </p:nvSpPr>
        <p:spPr>
          <a:xfrm>
            <a:off x="2651104" y="3991064"/>
            <a:ext cx="228600" cy="2286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1655165-92D3-CE22-FE8F-3B30888D94B6}"/>
              </a:ext>
            </a:extLst>
          </p:cNvPr>
          <p:cNvSpPr>
            <a:spLocks noChangeAspect="1"/>
          </p:cNvSpPr>
          <p:nvPr/>
        </p:nvSpPr>
        <p:spPr>
          <a:xfrm>
            <a:off x="5258453" y="2850545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B870D0F-78E5-B9B8-7407-7AA06DC7D2B1}"/>
              </a:ext>
            </a:extLst>
          </p:cNvPr>
          <p:cNvSpPr>
            <a:spLocks noChangeAspect="1"/>
          </p:cNvSpPr>
          <p:nvPr/>
        </p:nvSpPr>
        <p:spPr>
          <a:xfrm>
            <a:off x="5258453" y="5164117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01321B2-5FDA-83FF-E910-42C545AFA817}"/>
              </a:ext>
            </a:extLst>
          </p:cNvPr>
          <p:cNvSpPr>
            <a:spLocks noChangeAspect="1"/>
          </p:cNvSpPr>
          <p:nvPr/>
        </p:nvSpPr>
        <p:spPr>
          <a:xfrm>
            <a:off x="6556462" y="855934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0412E88-3BFE-C677-D1B4-49329D0074CF}"/>
              </a:ext>
            </a:extLst>
          </p:cNvPr>
          <p:cNvSpPr>
            <a:spLocks noChangeAspect="1"/>
          </p:cNvSpPr>
          <p:nvPr/>
        </p:nvSpPr>
        <p:spPr>
          <a:xfrm>
            <a:off x="9616226" y="2847459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AE801675-5C57-EA36-2EFD-352D6474823D}"/>
              </a:ext>
            </a:extLst>
          </p:cNvPr>
          <p:cNvSpPr>
            <a:spLocks noChangeAspect="1"/>
          </p:cNvSpPr>
          <p:nvPr/>
        </p:nvSpPr>
        <p:spPr>
          <a:xfrm>
            <a:off x="9616226" y="5156987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6BB7D17-EB66-5731-B968-EDE59B25DB80}"/>
              </a:ext>
            </a:extLst>
          </p:cNvPr>
          <p:cNvCxnSpPr/>
          <p:nvPr/>
        </p:nvCxnSpPr>
        <p:spPr>
          <a:xfrm>
            <a:off x="10884062" y="1084536"/>
            <a:ext cx="935451" cy="0"/>
          </a:xfrm>
          <a:prstGeom prst="straightConnector1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riangle 39">
            <a:extLst>
              <a:ext uri="{FF2B5EF4-FFF2-40B4-BE49-F238E27FC236}">
                <a16:creationId xmlns:a16="http://schemas.microsoft.com/office/drawing/2014/main" id="{DE8ADC44-AF47-4284-DD78-1AF6F948AAED}"/>
              </a:ext>
            </a:extLst>
          </p:cNvPr>
          <p:cNvSpPr>
            <a:spLocks noChangeAspect="1"/>
          </p:cNvSpPr>
          <p:nvPr/>
        </p:nvSpPr>
        <p:spPr>
          <a:xfrm>
            <a:off x="11008887" y="957534"/>
            <a:ext cx="228600" cy="2286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4269E7-211B-F86F-5721-6B6E08E60A71}"/>
              </a:ext>
            </a:extLst>
          </p:cNvPr>
          <p:cNvSpPr txBox="1"/>
          <p:nvPr/>
        </p:nvSpPr>
        <p:spPr>
          <a:xfrm>
            <a:off x="9268707" y="899868"/>
            <a:ext cx="1677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Negative effect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B18343-E473-1865-4526-AFC16C9D1BF1}"/>
              </a:ext>
            </a:extLst>
          </p:cNvPr>
          <p:cNvCxnSpPr/>
          <p:nvPr/>
        </p:nvCxnSpPr>
        <p:spPr>
          <a:xfrm>
            <a:off x="10884062" y="671269"/>
            <a:ext cx="935451" cy="0"/>
          </a:xfrm>
          <a:prstGeom prst="straightConnector1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Oval 42">
            <a:extLst>
              <a:ext uri="{FF2B5EF4-FFF2-40B4-BE49-F238E27FC236}">
                <a16:creationId xmlns:a16="http://schemas.microsoft.com/office/drawing/2014/main" id="{989523D2-E5B4-B9C9-883F-AA0D0543C8A2}"/>
              </a:ext>
            </a:extLst>
          </p:cNvPr>
          <p:cNvSpPr>
            <a:spLocks noChangeAspect="1"/>
          </p:cNvSpPr>
          <p:nvPr/>
        </p:nvSpPr>
        <p:spPr>
          <a:xfrm>
            <a:off x="11008887" y="556967"/>
            <a:ext cx="228600" cy="22860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CFDAA5-17B2-B791-8A88-0A35888121D9}"/>
              </a:ext>
            </a:extLst>
          </p:cNvPr>
          <p:cNvSpPr txBox="1"/>
          <p:nvPr/>
        </p:nvSpPr>
        <p:spPr>
          <a:xfrm>
            <a:off x="9357607" y="486601"/>
            <a:ext cx="1624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Positive effect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B3EA073-74BD-761D-8909-10F64FD352CB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3420735" y="426497"/>
            <a:ext cx="1017806" cy="5253646"/>
          </a:xfrm>
          <a:prstGeom prst="bentConnector2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654F7B43-CCB0-2A6E-CFC7-85FE23ED8E5D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3420735" y="2555988"/>
            <a:ext cx="1017806" cy="5253646"/>
          </a:xfrm>
          <a:prstGeom prst="bentConnector2">
            <a:avLst/>
          </a:prstGeom>
          <a:ln w="1270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Triangle 54">
            <a:extLst>
              <a:ext uri="{FF2B5EF4-FFF2-40B4-BE49-F238E27FC236}">
                <a16:creationId xmlns:a16="http://schemas.microsoft.com/office/drawing/2014/main" id="{3DB4C684-DB76-4850-7C03-9C224FC19EDF}"/>
              </a:ext>
            </a:extLst>
          </p:cNvPr>
          <p:cNvSpPr>
            <a:spLocks noChangeAspect="1"/>
          </p:cNvSpPr>
          <p:nvPr/>
        </p:nvSpPr>
        <p:spPr>
          <a:xfrm>
            <a:off x="2651104" y="2424905"/>
            <a:ext cx="228600" cy="2286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56" name="Triangle 55">
            <a:extLst>
              <a:ext uri="{FF2B5EF4-FFF2-40B4-BE49-F238E27FC236}">
                <a16:creationId xmlns:a16="http://schemas.microsoft.com/office/drawing/2014/main" id="{CAECE90B-9091-F056-4724-4880F402ED31}"/>
              </a:ext>
            </a:extLst>
          </p:cNvPr>
          <p:cNvSpPr>
            <a:spLocks noChangeAspect="1"/>
          </p:cNvSpPr>
          <p:nvPr/>
        </p:nvSpPr>
        <p:spPr>
          <a:xfrm>
            <a:off x="2651104" y="5568311"/>
            <a:ext cx="228600" cy="2286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97F717-D3E3-0DC1-289A-E7E1CE149257}"/>
              </a:ext>
            </a:extLst>
          </p:cNvPr>
          <p:cNvSpPr/>
          <p:nvPr/>
        </p:nvSpPr>
        <p:spPr>
          <a:xfrm>
            <a:off x="119105" y="3562223"/>
            <a:ext cx="2367419" cy="1111685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Allelopathic plant invasion</a:t>
            </a:r>
          </a:p>
        </p:txBody>
      </p:sp>
    </p:spTree>
    <p:extLst>
      <p:ext uri="{BB962C8B-B14F-4D97-AF65-F5344CB8AC3E}">
        <p14:creationId xmlns:p14="http://schemas.microsoft.com/office/powerpoint/2010/main" val="42254179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18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1</cp:revision>
  <dcterms:created xsi:type="dcterms:W3CDTF">2024-02-27T17:55:30Z</dcterms:created>
  <dcterms:modified xsi:type="dcterms:W3CDTF">2024-02-27T21:25:25Z</dcterms:modified>
</cp:coreProperties>
</file>