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/>
    <p:restoredTop sz="94712"/>
  </p:normalViewPr>
  <p:slideViewPr>
    <p:cSldViewPr snapToGrid="0">
      <p:cViewPr varScale="1">
        <p:scale>
          <a:sx n="157" d="100"/>
          <a:sy n="157" d="100"/>
        </p:scale>
        <p:origin x="512" y="168"/>
      </p:cViewPr>
      <p:guideLst>
        <p:guide orient="horz" pos="14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F84C-30FA-534C-A298-DE425FBFB86B}" type="datetimeFigureOut">
              <a:rPr lang="en-US" smtClean="0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76622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657D-754A-15E8-5CE4-14E06F7474CB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C41C22-C0DD-AF53-4A9C-F49237AD12FB}"/>
              </a:ext>
            </a:extLst>
          </p:cNvPr>
          <p:cNvSpPr txBox="1"/>
          <p:nvPr/>
        </p:nvSpPr>
        <p:spPr>
          <a:xfrm>
            <a:off x="1196562" y="117154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5488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7BAC38-8D28-BEE8-EDCF-34B6BB24DE53}"/>
              </a:ext>
            </a:extLst>
          </p:cNvPr>
          <p:cNvSpPr txBox="1"/>
          <p:nvPr/>
        </p:nvSpPr>
        <p:spPr>
          <a:xfrm>
            <a:off x="1623156" y="156670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6578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ADAE099-FBA9-F579-EB76-398A4FF7A49B}"/>
              </a:ext>
            </a:extLst>
          </p:cNvPr>
          <p:cNvSpPr txBox="1"/>
          <p:nvPr/>
        </p:nvSpPr>
        <p:spPr>
          <a:xfrm>
            <a:off x="1622662" y="2327030"/>
            <a:ext cx="466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902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1612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C8AF99A-0451-CCC5-8E7F-79CC70143426}"/>
              </a:ext>
            </a:extLst>
          </p:cNvPr>
          <p:cNvSpPr txBox="1"/>
          <p:nvPr/>
        </p:nvSpPr>
        <p:spPr>
          <a:xfrm>
            <a:off x="2139576" y="24722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955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86D25E4-1162-8020-4946-D714EBE090BD}"/>
              </a:ext>
            </a:extLst>
          </p:cNvPr>
          <p:cNvSpPr txBox="1"/>
          <p:nvPr/>
        </p:nvSpPr>
        <p:spPr>
          <a:xfrm>
            <a:off x="3528954" y="113422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425DC2-8EF5-1A7B-7DE7-9BCF109B70C5}"/>
              </a:ext>
            </a:extLst>
          </p:cNvPr>
          <p:cNvSpPr txBox="1"/>
          <p:nvPr/>
        </p:nvSpPr>
        <p:spPr>
          <a:xfrm>
            <a:off x="3980688" y="11332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5495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DE8040-D206-6524-4BE9-3E916ED4F773}"/>
              </a:ext>
            </a:extLst>
          </p:cNvPr>
          <p:cNvSpPr txBox="1"/>
          <p:nvPr/>
        </p:nvSpPr>
        <p:spPr>
          <a:xfrm>
            <a:off x="4439599" y="11321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3563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3CF843A-3D7B-038D-A60D-B7DAD1274EB2}"/>
              </a:ext>
            </a:extLst>
          </p:cNvPr>
          <p:cNvSpPr txBox="1"/>
          <p:nvPr/>
        </p:nvSpPr>
        <p:spPr>
          <a:xfrm>
            <a:off x="6258302" y="1121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1926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861187-458B-0AF6-D5BB-2C2B2119D38B}"/>
              </a:ext>
            </a:extLst>
          </p:cNvPr>
          <p:cNvSpPr txBox="1"/>
          <p:nvPr/>
        </p:nvSpPr>
        <p:spPr>
          <a:xfrm>
            <a:off x="7209799" y="11370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876E6BC-0D81-DEA8-DDB5-3067483EC4EE}"/>
              </a:ext>
            </a:extLst>
          </p:cNvPr>
          <p:cNvSpPr txBox="1"/>
          <p:nvPr/>
        </p:nvSpPr>
        <p:spPr>
          <a:xfrm>
            <a:off x="6723349" y="155832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1686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4809B1-D9FA-F5CD-36AD-925C45B800A2}"/>
              </a:ext>
            </a:extLst>
          </p:cNvPr>
          <p:cNvSpPr txBox="1"/>
          <p:nvPr/>
        </p:nvSpPr>
        <p:spPr>
          <a:xfrm>
            <a:off x="4886101" y="19465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5440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2897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6429D26-17FE-990B-8545-2E8C955669A7}"/>
              </a:ext>
            </a:extLst>
          </p:cNvPr>
          <p:cNvSpPr txBox="1"/>
          <p:nvPr/>
        </p:nvSpPr>
        <p:spPr>
          <a:xfrm>
            <a:off x="2583173" y="330454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40EA13-FB73-6C57-A8B0-4FC210AED737}"/>
              </a:ext>
            </a:extLst>
          </p:cNvPr>
          <p:cNvSpPr txBox="1"/>
          <p:nvPr/>
        </p:nvSpPr>
        <p:spPr>
          <a:xfrm>
            <a:off x="4912777" y="330370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916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96B1B7F-9E46-1CC6-8EC2-F3941C2646D2}"/>
              </a:ext>
            </a:extLst>
          </p:cNvPr>
          <p:cNvSpPr txBox="1"/>
          <p:nvPr/>
        </p:nvSpPr>
        <p:spPr>
          <a:xfrm>
            <a:off x="6246845" y="32450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2416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6892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CB1D0BE-16BE-6478-DD1A-8398987C13BA}"/>
              </a:ext>
            </a:extLst>
          </p:cNvPr>
          <p:cNvSpPr txBox="1"/>
          <p:nvPr/>
        </p:nvSpPr>
        <p:spPr>
          <a:xfrm>
            <a:off x="4911423" y="419243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1D1C25-00DD-DDD3-2C58-347EBCD52279}"/>
              </a:ext>
            </a:extLst>
          </p:cNvPr>
          <p:cNvSpPr txBox="1"/>
          <p:nvPr/>
        </p:nvSpPr>
        <p:spPr>
          <a:xfrm>
            <a:off x="2109937" y="466540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2329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138CFE9-03D0-1D03-1DF2-EFF5E04DED7F}"/>
              </a:ext>
            </a:extLst>
          </p:cNvPr>
          <p:cNvSpPr txBox="1"/>
          <p:nvPr/>
        </p:nvSpPr>
        <p:spPr>
          <a:xfrm>
            <a:off x="2538568" y="45919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774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8002FB-AD3B-C098-5FF4-EA559A25865C}"/>
              </a:ext>
            </a:extLst>
          </p:cNvPr>
          <p:cNvSpPr txBox="1"/>
          <p:nvPr/>
        </p:nvSpPr>
        <p:spPr>
          <a:xfrm>
            <a:off x="3525238" y="466465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5479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3295F3-D750-4497-1A9D-A027C7506EA5}"/>
              </a:ext>
            </a:extLst>
          </p:cNvPr>
          <p:cNvSpPr txBox="1"/>
          <p:nvPr/>
        </p:nvSpPr>
        <p:spPr>
          <a:xfrm>
            <a:off x="4883195" y="45991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6558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E164C3-D7A2-9E20-DD59-B785E36D3EF1}"/>
              </a:ext>
            </a:extLst>
          </p:cNvPr>
          <p:cNvSpPr txBox="1"/>
          <p:nvPr/>
        </p:nvSpPr>
        <p:spPr>
          <a:xfrm>
            <a:off x="5833893" y="466846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385EA3E-7188-FBC4-CE27-C3D59B20A15B}"/>
              </a:ext>
            </a:extLst>
          </p:cNvPr>
          <p:cNvSpPr txBox="1"/>
          <p:nvPr/>
        </p:nvSpPr>
        <p:spPr>
          <a:xfrm>
            <a:off x="6261339" y="466755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4934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641EDD0-FEE1-1AB5-355E-B5355D3480CB}"/>
              </a:ext>
            </a:extLst>
          </p:cNvPr>
          <p:cNvSpPr txBox="1"/>
          <p:nvPr/>
        </p:nvSpPr>
        <p:spPr>
          <a:xfrm>
            <a:off x="3609530" y="55298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1666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4942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09396FA-4800-AEBA-F7B5-4D777928B140}"/>
              </a:ext>
            </a:extLst>
          </p:cNvPr>
          <p:cNvSpPr txBox="1"/>
          <p:nvPr/>
        </p:nvSpPr>
        <p:spPr>
          <a:xfrm>
            <a:off x="8371567" y="1504238"/>
            <a:ext cx="291297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425 -&gt;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2897 -&gt;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916 -&gt;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2416 -&gt;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583 -&gt; between quadrats 3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1666 -&gt; between quadrats 1 and 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FC1415-DA32-5E93-F53C-D88507007D6D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=29</a:t>
            </a:r>
          </a:p>
        </p:txBody>
      </p:sp>
    </p:spTree>
    <p:extLst>
      <p:ext uri="{BB962C8B-B14F-4D97-AF65-F5344CB8AC3E}">
        <p14:creationId xmlns:p14="http://schemas.microsoft.com/office/powerpoint/2010/main" val="14283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26422-A811-D98E-1244-7DD778B198A2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1D413-1271-44B2-CA92-A412A1AFDE85}"/>
              </a:ext>
            </a:extLst>
          </p:cNvPr>
          <p:cNvSpPr txBox="1"/>
          <p:nvPr/>
        </p:nvSpPr>
        <p:spPr>
          <a:xfrm>
            <a:off x="2486526" y="1550639"/>
            <a:ext cx="5918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TT24_112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3BC71A-000E-F320-3235-70417F043644}"/>
              </a:ext>
            </a:extLst>
          </p:cNvPr>
          <p:cNvSpPr txBox="1"/>
          <p:nvPr/>
        </p:nvSpPr>
        <p:spPr>
          <a:xfrm>
            <a:off x="2118201" y="2464197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5105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EC221C-4E23-E7B6-F9D8-86B9CF23702D}"/>
              </a:ext>
            </a:extLst>
          </p:cNvPr>
          <p:cNvSpPr txBox="1"/>
          <p:nvPr/>
        </p:nvSpPr>
        <p:spPr>
          <a:xfrm>
            <a:off x="1638819" y="323930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5184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F581EE-33FD-08CF-73DD-E5FA2DCBD5D7}"/>
              </a:ext>
            </a:extLst>
          </p:cNvPr>
          <p:cNvSpPr txBox="1"/>
          <p:nvPr/>
        </p:nvSpPr>
        <p:spPr>
          <a:xfrm>
            <a:off x="3539605" y="11681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9412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BDFFC1-1801-2637-0D33-62E58627E60E}"/>
              </a:ext>
            </a:extLst>
          </p:cNvPr>
          <p:cNvSpPr txBox="1"/>
          <p:nvPr/>
        </p:nvSpPr>
        <p:spPr>
          <a:xfrm>
            <a:off x="4813162" y="1071650"/>
            <a:ext cx="5918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2310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5972537-11E4-1E74-5F04-0DC82E610DD7}"/>
              </a:ext>
            </a:extLst>
          </p:cNvPr>
          <p:cNvSpPr txBox="1"/>
          <p:nvPr/>
        </p:nvSpPr>
        <p:spPr>
          <a:xfrm>
            <a:off x="7190345" y="2016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3643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6B4EA47-6D76-E566-CC9E-E7916D52974D}"/>
              </a:ext>
            </a:extLst>
          </p:cNvPr>
          <p:cNvSpPr txBox="1"/>
          <p:nvPr/>
        </p:nvSpPr>
        <p:spPr>
          <a:xfrm>
            <a:off x="7182505" y="323691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61D454F-DD60-10DB-7D8B-4B9868BC971E}"/>
              </a:ext>
            </a:extLst>
          </p:cNvPr>
          <p:cNvSpPr txBox="1"/>
          <p:nvPr/>
        </p:nvSpPr>
        <p:spPr>
          <a:xfrm>
            <a:off x="7190344" y="375556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2268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B188720-D4B8-C045-48EA-13C42B48DBA4}"/>
              </a:ext>
            </a:extLst>
          </p:cNvPr>
          <p:cNvSpPr txBox="1"/>
          <p:nvPr/>
        </p:nvSpPr>
        <p:spPr>
          <a:xfrm>
            <a:off x="6729959" y="42573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C12839-F61C-ABE4-6872-7A04DCB4EEA5}"/>
              </a:ext>
            </a:extLst>
          </p:cNvPr>
          <p:cNvSpPr txBox="1"/>
          <p:nvPr/>
        </p:nvSpPr>
        <p:spPr>
          <a:xfrm>
            <a:off x="7164684" y="414289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1021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27709BD-4E56-74BD-DABC-7A792582C615}"/>
              </a:ext>
            </a:extLst>
          </p:cNvPr>
          <p:cNvSpPr txBox="1"/>
          <p:nvPr/>
        </p:nvSpPr>
        <p:spPr>
          <a:xfrm>
            <a:off x="6725776" y="550949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1157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3665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3C3777-6909-C129-8C0F-1116F090F80F}"/>
              </a:ext>
            </a:extLst>
          </p:cNvPr>
          <p:cNvSpPr txBox="1"/>
          <p:nvPr/>
        </p:nvSpPr>
        <p:spPr>
          <a:xfrm>
            <a:off x="7169423" y="53730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511</a:t>
            </a:r>
          </a:p>
          <a:p>
            <a:pPr algn="ctr"/>
            <a:r>
              <a:rPr lang="en-US" sz="900" strike="sngStrike" dirty="0">
                <a:latin typeface="Arial" panose="020B0604020202020204" pitchFamily="34" charset="0"/>
                <a:cs typeface="Arial" panose="020B0604020202020204" pitchFamily="34" charset="0"/>
              </a:rPr>
              <a:t>2131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ABD5847-8CF3-7DE2-9A4A-B119BCA6D00A}"/>
              </a:ext>
            </a:extLst>
          </p:cNvPr>
          <p:cNvSpPr txBox="1"/>
          <p:nvPr/>
        </p:nvSpPr>
        <p:spPr>
          <a:xfrm>
            <a:off x="6738000" y="593674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1663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17A881-80D5-7889-1191-D1B434686DA4}"/>
              </a:ext>
            </a:extLst>
          </p:cNvPr>
          <p:cNvSpPr txBox="1"/>
          <p:nvPr/>
        </p:nvSpPr>
        <p:spPr>
          <a:xfrm>
            <a:off x="7200748" y="593557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761EE-5145-7769-A65D-AE50B0A932B0}"/>
              </a:ext>
            </a:extLst>
          </p:cNvPr>
          <p:cNvSpPr txBox="1"/>
          <p:nvPr/>
        </p:nvSpPr>
        <p:spPr>
          <a:xfrm>
            <a:off x="3977916" y="466369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6869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FB34E5-E59E-70B6-7E01-0CB4BD91A79F}"/>
              </a:ext>
            </a:extLst>
          </p:cNvPr>
          <p:cNvSpPr txBox="1"/>
          <p:nvPr/>
        </p:nvSpPr>
        <p:spPr>
          <a:xfrm>
            <a:off x="4884558" y="42012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2337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59485AF-AFFA-2D46-E8CC-FC5BF91D314E}"/>
              </a:ext>
            </a:extLst>
          </p:cNvPr>
          <p:cNvSpPr txBox="1"/>
          <p:nvPr/>
        </p:nvSpPr>
        <p:spPr>
          <a:xfrm>
            <a:off x="4953292" y="3747975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39C1C7-D2DE-E07F-253E-47FC56190846}"/>
              </a:ext>
            </a:extLst>
          </p:cNvPr>
          <p:cNvSpPr txBox="1"/>
          <p:nvPr/>
        </p:nvSpPr>
        <p:spPr>
          <a:xfrm>
            <a:off x="5760540" y="675668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1B0471D-983D-AEE0-4222-3BE0E08F7F66}"/>
              </a:ext>
            </a:extLst>
          </p:cNvPr>
          <p:cNvSpPr txBox="1"/>
          <p:nvPr/>
        </p:nvSpPr>
        <p:spPr>
          <a:xfrm>
            <a:off x="5751008" y="6453977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88C152-37AA-901C-F4BB-EF084D4D776C}"/>
              </a:ext>
            </a:extLst>
          </p:cNvPr>
          <p:cNvSpPr txBox="1"/>
          <p:nvPr/>
        </p:nvSpPr>
        <p:spPr>
          <a:xfrm>
            <a:off x="7113086" y="6301701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19AF2DA-757E-66C8-FE64-5CE979E5D108}"/>
              </a:ext>
            </a:extLst>
          </p:cNvPr>
          <p:cNvSpPr txBox="1"/>
          <p:nvPr/>
        </p:nvSpPr>
        <p:spPr>
          <a:xfrm>
            <a:off x="4821412" y="6438198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981D3A-C830-1380-35AF-BA351395AB75}"/>
              </a:ext>
            </a:extLst>
          </p:cNvPr>
          <p:cNvSpPr txBox="1"/>
          <p:nvPr/>
        </p:nvSpPr>
        <p:spPr>
          <a:xfrm>
            <a:off x="3921325" y="687327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TT24_101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BAE58ED-A720-0DAB-F917-0FE298AEDB67}"/>
              </a:ext>
            </a:extLst>
          </p:cNvPr>
          <p:cNvSpPr txBox="1"/>
          <p:nvPr/>
        </p:nvSpPr>
        <p:spPr>
          <a:xfrm>
            <a:off x="2486048" y="681790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TT24_102</a:t>
            </a:r>
          </a:p>
          <a:p>
            <a:r>
              <a:rPr lang="en-US" sz="800" dirty="0"/>
              <a:t>TT24_103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F21E5D3-3634-5F0F-02DB-1BCB47B59FC5}"/>
              </a:ext>
            </a:extLst>
          </p:cNvPr>
          <p:cNvSpPr txBox="1"/>
          <p:nvPr/>
        </p:nvSpPr>
        <p:spPr>
          <a:xfrm>
            <a:off x="8371567" y="1504238"/>
            <a:ext cx="29129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5184 -&gt;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543 -&gt;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1663 -&gt; between quadrats 3 and 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0FDCFF9-5CA7-09E9-7784-4DE42A1E28D2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FF9A71F-2DB7-FFCB-7D5E-2DFE35828C6C}"/>
              </a:ext>
            </a:extLst>
          </p:cNvPr>
          <p:cNvSpPr txBox="1"/>
          <p:nvPr/>
        </p:nvSpPr>
        <p:spPr>
          <a:xfrm>
            <a:off x="5743083" y="1167375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TT24_210</a:t>
            </a:r>
          </a:p>
        </p:txBody>
      </p:sp>
    </p:spTree>
    <p:extLst>
      <p:ext uri="{BB962C8B-B14F-4D97-AF65-F5344CB8AC3E}">
        <p14:creationId xmlns:p14="http://schemas.microsoft.com/office/powerpoint/2010/main" val="352497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F874F-9B31-3ED7-5419-9D18A9F9E303}"/>
              </a:ext>
            </a:extLst>
          </p:cNvPr>
          <p:cNvSpPr txBox="1"/>
          <p:nvPr/>
        </p:nvSpPr>
        <p:spPr>
          <a:xfrm>
            <a:off x="1644913" y="680496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2573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4265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2BFA7E-583C-5CF5-C231-C065D7F198E1}"/>
              </a:ext>
            </a:extLst>
          </p:cNvPr>
          <p:cNvSpPr txBox="1"/>
          <p:nvPr/>
        </p:nvSpPr>
        <p:spPr>
          <a:xfrm>
            <a:off x="2105691" y="686652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11D506-5C58-6C12-4B0C-FB12E866E428}"/>
              </a:ext>
            </a:extLst>
          </p:cNvPr>
          <p:cNvSpPr txBox="1"/>
          <p:nvPr/>
        </p:nvSpPr>
        <p:spPr>
          <a:xfrm>
            <a:off x="3528361" y="686395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3829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E81D1C-904F-1C8E-0ED6-8F9CC945BC89}"/>
              </a:ext>
            </a:extLst>
          </p:cNvPr>
          <p:cNvSpPr txBox="1"/>
          <p:nvPr/>
        </p:nvSpPr>
        <p:spPr>
          <a:xfrm>
            <a:off x="3536610" y="646563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2988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CA94F86-60E4-2E4B-E2B2-279E6695B969}"/>
              </a:ext>
            </a:extLst>
          </p:cNvPr>
          <p:cNvSpPr txBox="1"/>
          <p:nvPr/>
        </p:nvSpPr>
        <p:spPr>
          <a:xfrm>
            <a:off x="3550048" y="59680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5877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0D589D-2D90-B67B-D482-11E5E476B144}"/>
              </a:ext>
            </a:extLst>
          </p:cNvPr>
          <p:cNvSpPr txBox="1"/>
          <p:nvPr/>
        </p:nvSpPr>
        <p:spPr>
          <a:xfrm>
            <a:off x="5805879" y="554838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9346B0-1000-AED8-0357-915F359E4386}"/>
              </a:ext>
            </a:extLst>
          </p:cNvPr>
          <p:cNvSpPr txBox="1"/>
          <p:nvPr/>
        </p:nvSpPr>
        <p:spPr>
          <a:xfrm>
            <a:off x="5814906" y="643517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2924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CFC6F5-98F3-0AFD-3A52-B4DA8768B9CA}"/>
              </a:ext>
            </a:extLst>
          </p:cNvPr>
          <p:cNvSpPr txBox="1"/>
          <p:nvPr/>
        </p:nvSpPr>
        <p:spPr>
          <a:xfrm>
            <a:off x="5812307" y="467683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4431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83B893-66FA-500B-7E04-5644E8DDFDC7}"/>
              </a:ext>
            </a:extLst>
          </p:cNvPr>
          <p:cNvSpPr txBox="1"/>
          <p:nvPr/>
        </p:nvSpPr>
        <p:spPr>
          <a:xfrm>
            <a:off x="6255774" y="377626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7120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56CFDB-3BA6-B34D-30DF-A907E46091C3}"/>
              </a:ext>
            </a:extLst>
          </p:cNvPr>
          <p:cNvSpPr txBox="1"/>
          <p:nvPr/>
        </p:nvSpPr>
        <p:spPr>
          <a:xfrm>
            <a:off x="4423293" y="37179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2563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flag8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829B4B-A338-1E15-5AB2-3D7D2059B923}"/>
              </a:ext>
            </a:extLst>
          </p:cNvPr>
          <p:cNvSpPr txBox="1"/>
          <p:nvPr/>
        </p:nvSpPr>
        <p:spPr>
          <a:xfrm>
            <a:off x="4421762" y="421815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482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A6C29E-98AF-692D-39FF-DEBBAF3004D4}"/>
              </a:ext>
            </a:extLst>
          </p:cNvPr>
          <p:cNvSpPr txBox="1"/>
          <p:nvPr/>
        </p:nvSpPr>
        <p:spPr>
          <a:xfrm>
            <a:off x="4436663" y="466820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4990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9E9639-48FA-FF15-D38A-A243AC30B0B5}"/>
              </a:ext>
            </a:extLst>
          </p:cNvPr>
          <p:cNvSpPr txBox="1"/>
          <p:nvPr/>
        </p:nvSpPr>
        <p:spPr>
          <a:xfrm>
            <a:off x="4887346" y="466761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4959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D2AC34-28CB-5517-EB65-F5C5ED251481}"/>
              </a:ext>
            </a:extLst>
          </p:cNvPr>
          <p:cNvSpPr txBox="1"/>
          <p:nvPr/>
        </p:nvSpPr>
        <p:spPr>
          <a:xfrm>
            <a:off x="4876773" y="424479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4414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FEC1AD0-3FD5-0957-4BC9-EF1EED65958D}"/>
              </a:ext>
            </a:extLst>
          </p:cNvPr>
          <p:cNvSpPr txBox="1"/>
          <p:nvPr/>
        </p:nvSpPr>
        <p:spPr>
          <a:xfrm>
            <a:off x="3967124" y="467168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3004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BB793A-374A-08AF-09F8-E6495F0DEE68}"/>
              </a:ext>
            </a:extLst>
          </p:cNvPr>
          <p:cNvSpPr txBox="1"/>
          <p:nvPr/>
        </p:nvSpPr>
        <p:spPr>
          <a:xfrm>
            <a:off x="3512875" y="468551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4576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940DFD-890B-5B00-0294-D61C450C3C6D}"/>
              </a:ext>
            </a:extLst>
          </p:cNvPr>
          <p:cNvSpPr txBox="1"/>
          <p:nvPr/>
        </p:nvSpPr>
        <p:spPr>
          <a:xfrm>
            <a:off x="3527145" y="425422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3077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7246422-E88C-A3FA-CAC2-E2C02386512D}"/>
              </a:ext>
            </a:extLst>
          </p:cNvPr>
          <p:cNvSpPr txBox="1"/>
          <p:nvPr/>
        </p:nvSpPr>
        <p:spPr>
          <a:xfrm>
            <a:off x="2555143" y="4673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27ECB3-9061-AB3A-2EE0-36B6E6224DC7}"/>
              </a:ext>
            </a:extLst>
          </p:cNvPr>
          <p:cNvSpPr txBox="1"/>
          <p:nvPr/>
        </p:nvSpPr>
        <p:spPr>
          <a:xfrm>
            <a:off x="1185733" y="467165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5115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1C5759-2832-A3B6-E287-11860B04C0C5}"/>
              </a:ext>
            </a:extLst>
          </p:cNvPr>
          <p:cNvSpPr txBox="1"/>
          <p:nvPr/>
        </p:nvSpPr>
        <p:spPr>
          <a:xfrm>
            <a:off x="1191467" y="420845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2547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C19F3DB-44AA-F1F7-EDF4-2262C88CB5DC}"/>
              </a:ext>
            </a:extLst>
          </p:cNvPr>
          <p:cNvSpPr txBox="1"/>
          <p:nvPr/>
        </p:nvSpPr>
        <p:spPr>
          <a:xfrm>
            <a:off x="1635905" y="332630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4149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900B7A-16AA-30C8-90A4-6706D9147A61}"/>
              </a:ext>
            </a:extLst>
          </p:cNvPr>
          <p:cNvSpPr txBox="1"/>
          <p:nvPr/>
        </p:nvSpPr>
        <p:spPr>
          <a:xfrm>
            <a:off x="2201827" y="3211804"/>
            <a:ext cx="4347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C49DA1-D380-2DBE-0475-A5990EC9801B}"/>
              </a:ext>
            </a:extLst>
          </p:cNvPr>
          <p:cNvSpPr txBox="1"/>
          <p:nvPr/>
        </p:nvSpPr>
        <p:spPr>
          <a:xfrm>
            <a:off x="2573203" y="317844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1739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1795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4177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E50E7D-A4CB-8F93-A6B8-418B778AB7D2}"/>
              </a:ext>
            </a:extLst>
          </p:cNvPr>
          <p:cNvSpPr txBox="1"/>
          <p:nvPr/>
        </p:nvSpPr>
        <p:spPr>
          <a:xfrm>
            <a:off x="8371567" y="1504238"/>
            <a:ext cx="291297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43 -&gt;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4547 -&gt;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614 -&gt;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3077 -&gt;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4990 -&gt;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6875 -&gt;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4109 -&gt;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2988 -&gt;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flag8 = polka dot flag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4177 is 5294 in original datasheet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2988 is also noted as 4444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68C4EBF-2827-089C-9165-FBFFDC6E4344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=44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50435AA-BED7-2F3B-F874-0C646CB6D624}"/>
              </a:ext>
            </a:extLst>
          </p:cNvPr>
          <p:cNvSpPr txBox="1"/>
          <p:nvPr/>
        </p:nvSpPr>
        <p:spPr>
          <a:xfrm>
            <a:off x="3549292" y="2336405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7147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6830FAB-3529-D16D-3782-080C3BD2F9A7}"/>
              </a:ext>
            </a:extLst>
          </p:cNvPr>
          <p:cNvSpPr txBox="1"/>
          <p:nvPr/>
        </p:nvSpPr>
        <p:spPr>
          <a:xfrm>
            <a:off x="3972291" y="201208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5904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17A5B6-875C-4C10-3D7D-FB99E6C9AF25}"/>
              </a:ext>
            </a:extLst>
          </p:cNvPr>
          <p:cNvSpPr txBox="1"/>
          <p:nvPr/>
        </p:nvSpPr>
        <p:spPr>
          <a:xfrm>
            <a:off x="4456579" y="23429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4547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5381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2388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31D2D28-AD10-5004-1F1F-AC949BA27848}"/>
              </a:ext>
            </a:extLst>
          </p:cNvPr>
          <p:cNvSpPr txBox="1"/>
          <p:nvPr/>
        </p:nvSpPr>
        <p:spPr>
          <a:xfrm>
            <a:off x="4879429" y="242393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7234CD-3E93-D74F-D527-B4E1BCC0EBBD}"/>
              </a:ext>
            </a:extLst>
          </p:cNvPr>
          <p:cNvSpPr txBox="1"/>
          <p:nvPr/>
        </p:nvSpPr>
        <p:spPr>
          <a:xfrm>
            <a:off x="4423839" y="202775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1374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DEB6EC-22E7-9359-F46A-3DBEC0E57C47}"/>
              </a:ext>
            </a:extLst>
          </p:cNvPr>
          <p:cNvSpPr txBox="1"/>
          <p:nvPr/>
        </p:nvSpPr>
        <p:spPr>
          <a:xfrm>
            <a:off x="5860396" y="2470939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614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C0EC2D-16F5-9F70-4B70-DD8AD76C7C5C}"/>
              </a:ext>
            </a:extLst>
          </p:cNvPr>
          <p:cNvSpPr txBox="1"/>
          <p:nvPr/>
        </p:nvSpPr>
        <p:spPr>
          <a:xfrm>
            <a:off x="6269315" y="246907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0969652-9185-B155-BB2F-D56A27EB4915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TRILLIUM</a:t>
            </a:r>
          </a:p>
        </p:txBody>
      </p:sp>
    </p:spTree>
    <p:extLst>
      <p:ext uri="{BB962C8B-B14F-4D97-AF65-F5344CB8AC3E}">
        <p14:creationId xmlns:p14="http://schemas.microsoft.com/office/powerpoint/2010/main" val="25008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A3586-2306-8C8F-A1E1-CA8FE392F36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1BCA6-1601-7196-B433-5A1363F6420F}"/>
              </a:ext>
            </a:extLst>
          </p:cNvPr>
          <p:cNvSpPr txBox="1"/>
          <p:nvPr/>
        </p:nvSpPr>
        <p:spPr>
          <a:xfrm>
            <a:off x="2564492" y="157825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6900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E6DACA-9EBA-C0D9-D014-A1D04B90F7DB}"/>
              </a:ext>
            </a:extLst>
          </p:cNvPr>
          <p:cNvSpPr txBox="1"/>
          <p:nvPr/>
        </p:nvSpPr>
        <p:spPr>
          <a:xfrm>
            <a:off x="3549853" y="10994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3960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3993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A0BB13-AF6A-00B2-4CB8-814F2447B281}"/>
              </a:ext>
            </a:extLst>
          </p:cNvPr>
          <p:cNvSpPr txBox="1"/>
          <p:nvPr/>
        </p:nvSpPr>
        <p:spPr>
          <a:xfrm>
            <a:off x="3544672" y="1446118"/>
            <a:ext cx="4347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631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D861C4-954E-CC1B-DDEE-D52B0C9C2627}"/>
              </a:ext>
            </a:extLst>
          </p:cNvPr>
          <p:cNvSpPr txBox="1"/>
          <p:nvPr/>
        </p:nvSpPr>
        <p:spPr>
          <a:xfrm>
            <a:off x="6269857" y="333147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1432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509B2AF-9775-649C-FFAC-6ECA40CA2242}"/>
              </a:ext>
            </a:extLst>
          </p:cNvPr>
          <p:cNvSpPr txBox="1"/>
          <p:nvPr/>
        </p:nvSpPr>
        <p:spPr>
          <a:xfrm>
            <a:off x="6259544" y="37742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1499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91C72-2142-5D7A-B511-A27B5CF12935}"/>
              </a:ext>
            </a:extLst>
          </p:cNvPr>
          <p:cNvSpPr txBox="1"/>
          <p:nvPr/>
        </p:nvSpPr>
        <p:spPr>
          <a:xfrm>
            <a:off x="6728846" y="333468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C01A48-EAB1-CDBC-C3F0-1EAC78F685C3}"/>
              </a:ext>
            </a:extLst>
          </p:cNvPr>
          <p:cNvSpPr txBox="1"/>
          <p:nvPr/>
        </p:nvSpPr>
        <p:spPr>
          <a:xfrm>
            <a:off x="5910846" y="4098883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1476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4781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5657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6DA45AD-C611-0304-4E44-06322E7AFE45}"/>
              </a:ext>
            </a:extLst>
          </p:cNvPr>
          <p:cNvSpPr txBox="1"/>
          <p:nvPr/>
        </p:nvSpPr>
        <p:spPr>
          <a:xfrm>
            <a:off x="6767348" y="6690254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2637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2662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5052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18232A5-B158-B1CA-3720-E0C321CF530C}"/>
              </a:ext>
            </a:extLst>
          </p:cNvPr>
          <p:cNvSpPr txBox="1"/>
          <p:nvPr/>
        </p:nvSpPr>
        <p:spPr>
          <a:xfrm>
            <a:off x="8371567" y="1504238"/>
            <a:ext cx="29129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1499 -&gt;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2803 -&gt; between quadrats 1 and 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6B1770-15BF-8B43-A87C-E213EFEB83AC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=16</a:t>
            </a:r>
          </a:p>
        </p:txBody>
      </p:sp>
    </p:spTree>
    <p:extLst>
      <p:ext uri="{BB962C8B-B14F-4D97-AF65-F5344CB8AC3E}">
        <p14:creationId xmlns:p14="http://schemas.microsoft.com/office/powerpoint/2010/main" val="213118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18E2-E9F1-0BC8-067C-C6EB3372564A}"/>
              </a:ext>
            </a:extLst>
          </p:cNvPr>
          <p:cNvSpPr txBox="1"/>
          <p:nvPr/>
        </p:nvSpPr>
        <p:spPr>
          <a:xfrm>
            <a:off x="8854339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4AE23-689D-24FC-883B-8D236214DF2C}"/>
              </a:ext>
            </a:extLst>
          </p:cNvPr>
          <p:cNvSpPr txBox="1"/>
          <p:nvPr/>
        </p:nvSpPr>
        <p:spPr>
          <a:xfrm>
            <a:off x="1204300" y="158620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983F65-6937-9462-27B0-DA3B12A4BA8C}"/>
              </a:ext>
            </a:extLst>
          </p:cNvPr>
          <p:cNvSpPr txBox="1"/>
          <p:nvPr/>
        </p:nvSpPr>
        <p:spPr>
          <a:xfrm>
            <a:off x="2118016" y="20602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2950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C57C7-63F1-8A07-3768-4AFA3DE68E99}"/>
              </a:ext>
            </a:extLst>
          </p:cNvPr>
          <p:cNvSpPr txBox="1"/>
          <p:nvPr/>
        </p:nvSpPr>
        <p:spPr>
          <a:xfrm>
            <a:off x="2560368" y="24850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A9D587-EEFF-305E-9E89-B7CA9D6A1218}"/>
              </a:ext>
            </a:extLst>
          </p:cNvPr>
          <p:cNvSpPr txBox="1"/>
          <p:nvPr/>
        </p:nvSpPr>
        <p:spPr>
          <a:xfrm>
            <a:off x="2168407" y="158620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762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E8E2B9-E46D-190B-5A33-D4262411975D}"/>
              </a:ext>
            </a:extLst>
          </p:cNvPr>
          <p:cNvSpPr txBox="1"/>
          <p:nvPr/>
        </p:nvSpPr>
        <p:spPr>
          <a:xfrm>
            <a:off x="2571182" y="15851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81062B-2B8B-33B4-0531-BED49DD37961}"/>
              </a:ext>
            </a:extLst>
          </p:cNvPr>
          <p:cNvSpPr txBox="1"/>
          <p:nvPr/>
        </p:nvSpPr>
        <p:spPr>
          <a:xfrm>
            <a:off x="2201732" y="9954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4766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4777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5267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4373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D0323B-3BAC-1E73-09C2-5DFFD7DB6962}"/>
              </a:ext>
            </a:extLst>
          </p:cNvPr>
          <p:cNvSpPr txBox="1"/>
          <p:nvPr/>
        </p:nvSpPr>
        <p:spPr>
          <a:xfrm>
            <a:off x="2576090" y="1002113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5865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552809-9348-20FC-E2F3-9400B2814D5B}"/>
              </a:ext>
            </a:extLst>
          </p:cNvPr>
          <p:cNvSpPr txBox="1"/>
          <p:nvPr/>
        </p:nvSpPr>
        <p:spPr>
          <a:xfrm>
            <a:off x="3993612" y="1130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5742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802936-60BB-021B-ECF2-7BFB2C707B5D}"/>
              </a:ext>
            </a:extLst>
          </p:cNvPr>
          <p:cNvSpPr txBox="1"/>
          <p:nvPr/>
        </p:nvSpPr>
        <p:spPr>
          <a:xfrm>
            <a:off x="4884336" y="1084770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925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5641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8C76A0-DB20-1CB7-D37A-81CEA11CC8DB}"/>
              </a:ext>
            </a:extLst>
          </p:cNvPr>
          <p:cNvSpPr txBox="1"/>
          <p:nvPr/>
        </p:nvSpPr>
        <p:spPr>
          <a:xfrm>
            <a:off x="5806541" y="113244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5619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7DCAA85-D048-5B24-2FD5-34381C141E03}"/>
              </a:ext>
            </a:extLst>
          </p:cNvPr>
          <p:cNvSpPr txBox="1"/>
          <p:nvPr/>
        </p:nvSpPr>
        <p:spPr>
          <a:xfrm>
            <a:off x="6770829" y="113062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978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A44D4B-404B-FE00-4299-9B7BFF91BA86}"/>
              </a:ext>
            </a:extLst>
          </p:cNvPr>
          <p:cNvSpPr txBox="1"/>
          <p:nvPr/>
        </p:nvSpPr>
        <p:spPr>
          <a:xfrm>
            <a:off x="7195662" y="965217"/>
            <a:ext cx="41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2941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5403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5626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5722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7375C5-4D57-A692-A143-8E02CB6323A3}"/>
              </a:ext>
            </a:extLst>
          </p:cNvPr>
          <p:cNvSpPr txBox="1"/>
          <p:nvPr/>
        </p:nvSpPr>
        <p:spPr>
          <a:xfrm>
            <a:off x="5811322" y="207666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4582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5FEF2F-5F8E-A02C-5A6C-A9EEDCD2A84A}"/>
              </a:ext>
            </a:extLst>
          </p:cNvPr>
          <p:cNvSpPr txBox="1"/>
          <p:nvPr/>
        </p:nvSpPr>
        <p:spPr>
          <a:xfrm>
            <a:off x="6246797" y="196787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66865D-AD5D-E3A0-652B-2D7D1300AEF8}"/>
              </a:ext>
            </a:extLst>
          </p:cNvPr>
          <p:cNvSpPr txBox="1"/>
          <p:nvPr/>
        </p:nvSpPr>
        <p:spPr>
          <a:xfrm>
            <a:off x="6257234" y="2338582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2980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4505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4510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B47F5B8-5A37-B656-4495-9A6B194B998E}"/>
              </a:ext>
            </a:extLst>
          </p:cNvPr>
          <p:cNvSpPr txBox="1"/>
          <p:nvPr/>
        </p:nvSpPr>
        <p:spPr>
          <a:xfrm>
            <a:off x="6717800" y="249018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4745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AE9DFAD-CEB4-C587-1BDD-AE0B79660449}"/>
              </a:ext>
            </a:extLst>
          </p:cNvPr>
          <p:cNvSpPr txBox="1"/>
          <p:nvPr/>
        </p:nvSpPr>
        <p:spPr>
          <a:xfrm>
            <a:off x="7170013" y="332924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5509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88A9866-1552-29DD-9D24-821E750F1E07}"/>
              </a:ext>
            </a:extLst>
          </p:cNvPr>
          <p:cNvSpPr txBox="1"/>
          <p:nvPr/>
        </p:nvSpPr>
        <p:spPr>
          <a:xfrm>
            <a:off x="4885604" y="327003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4511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4543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965E235-47E5-00CE-DA97-DE3BE2B1206E}"/>
              </a:ext>
            </a:extLst>
          </p:cNvPr>
          <p:cNvSpPr txBox="1"/>
          <p:nvPr/>
        </p:nvSpPr>
        <p:spPr>
          <a:xfrm>
            <a:off x="4440476" y="337446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2074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17642C-DDC4-FB1E-9BFC-58E1B7B331A0}"/>
              </a:ext>
            </a:extLst>
          </p:cNvPr>
          <p:cNvSpPr txBox="1"/>
          <p:nvPr/>
        </p:nvSpPr>
        <p:spPr>
          <a:xfrm>
            <a:off x="4438985" y="46754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2276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37CC269-FD9F-14E4-21F9-5932A838597B}"/>
              </a:ext>
            </a:extLst>
          </p:cNvPr>
          <p:cNvSpPr txBox="1"/>
          <p:nvPr/>
        </p:nvSpPr>
        <p:spPr>
          <a:xfrm>
            <a:off x="2561561" y="423095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207E196-2D77-ED26-AB84-1F5BFF819C33}"/>
              </a:ext>
            </a:extLst>
          </p:cNvPr>
          <p:cNvSpPr txBox="1"/>
          <p:nvPr/>
        </p:nvSpPr>
        <p:spPr>
          <a:xfrm>
            <a:off x="1185733" y="46744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6884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6B6AB8-EF37-D7EE-271F-185F2EB2B2A9}"/>
              </a:ext>
            </a:extLst>
          </p:cNvPr>
          <p:cNvSpPr txBox="1"/>
          <p:nvPr/>
        </p:nvSpPr>
        <p:spPr>
          <a:xfrm>
            <a:off x="4438984" y="55645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AEB89C1-42A1-4877-7AD3-75C6F9D1BC99}"/>
              </a:ext>
            </a:extLst>
          </p:cNvPr>
          <p:cNvSpPr txBox="1"/>
          <p:nvPr/>
        </p:nvSpPr>
        <p:spPr>
          <a:xfrm>
            <a:off x="3530891" y="561908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39D4C7A-5872-A4D2-E145-44FC831ABD78}"/>
              </a:ext>
            </a:extLst>
          </p:cNvPr>
          <p:cNvSpPr txBox="1"/>
          <p:nvPr/>
        </p:nvSpPr>
        <p:spPr>
          <a:xfrm>
            <a:off x="7170013" y="641081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E8CCB14-37F2-EE8B-F17D-C451259BF150}"/>
              </a:ext>
            </a:extLst>
          </p:cNvPr>
          <p:cNvSpPr txBox="1"/>
          <p:nvPr/>
        </p:nvSpPr>
        <p:spPr>
          <a:xfrm>
            <a:off x="8371567" y="1504238"/>
            <a:ext cx="291297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762 -&gt;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4712 -&gt;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5267 -&gt;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5641 -&gt;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3305 -&gt;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5403 -&gt;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5626 -&gt;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3379 -&gt;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4582 -&gt;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4511 -&gt;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5060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1184 might also be 5226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925 might also be 3925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5365 is a polka dot flag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A19D303-CD07-0E78-5456-ED34EF7804F7}"/>
              </a:ext>
            </a:extLst>
          </p:cNvPr>
          <p:cNvSpPr txBox="1"/>
          <p:nvPr/>
        </p:nvSpPr>
        <p:spPr>
          <a:xfrm>
            <a:off x="6258981" y="148935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5771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5365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5998074-48AA-B8EA-FE96-32B5537F8BA9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=38</a:t>
            </a:r>
          </a:p>
        </p:txBody>
      </p:sp>
    </p:spTree>
    <p:extLst>
      <p:ext uri="{BB962C8B-B14F-4D97-AF65-F5344CB8AC3E}">
        <p14:creationId xmlns:p14="http://schemas.microsoft.com/office/powerpoint/2010/main" val="39607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C89070A-9147-C43F-8F56-7EC2D76283D1}"/>
              </a:ext>
            </a:extLst>
          </p:cNvPr>
          <p:cNvSpPr txBox="1"/>
          <p:nvPr/>
        </p:nvSpPr>
        <p:spPr>
          <a:xfrm>
            <a:off x="4004284" y="203416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5664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78DB0F-8229-9958-EF79-BB598680D797}"/>
              </a:ext>
            </a:extLst>
          </p:cNvPr>
          <p:cNvSpPr txBox="1"/>
          <p:nvPr/>
        </p:nvSpPr>
        <p:spPr>
          <a:xfrm>
            <a:off x="3921458" y="6417711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2B77CB-EC6F-ED8A-CE88-16F3039581BC}"/>
              </a:ext>
            </a:extLst>
          </p:cNvPr>
          <p:cNvSpPr txBox="1"/>
          <p:nvPr/>
        </p:nvSpPr>
        <p:spPr>
          <a:xfrm>
            <a:off x="4826669" y="6847312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061D3C0-092B-F5C4-7751-5F5664FBE57A}"/>
              </a:ext>
            </a:extLst>
          </p:cNvPr>
          <p:cNvSpPr txBox="1"/>
          <p:nvPr/>
        </p:nvSpPr>
        <p:spPr>
          <a:xfrm>
            <a:off x="4816681" y="4665353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0DBF09D-264C-4910-5DB8-493B28311BDE}"/>
              </a:ext>
            </a:extLst>
          </p:cNvPr>
          <p:cNvSpPr txBox="1"/>
          <p:nvPr/>
        </p:nvSpPr>
        <p:spPr>
          <a:xfrm>
            <a:off x="4926402" y="4078204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2688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3175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5567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6348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6B1E00A-2A8D-075A-EE16-9A6234D86DA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9B7FC6D-5555-06FE-CD5A-CB0738BD6E3C}"/>
              </a:ext>
            </a:extLst>
          </p:cNvPr>
          <p:cNvSpPr txBox="1"/>
          <p:nvPr/>
        </p:nvSpPr>
        <p:spPr>
          <a:xfrm>
            <a:off x="5858337" y="2306899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3438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4216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5025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5569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F3686B9-BE87-5087-B694-8DA7828637B8}"/>
              </a:ext>
            </a:extLst>
          </p:cNvPr>
          <p:cNvSpPr txBox="1"/>
          <p:nvPr/>
        </p:nvSpPr>
        <p:spPr>
          <a:xfrm>
            <a:off x="3553986" y="248397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CB8E0D-F789-3664-00D8-D9D9C5BA9E9C}"/>
              </a:ext>
            </a:extLst>
          </p:cNvPr>
          <p:cNvSpPr txBox="1"/>
          <p:nvPr/>
        </p:nvSpPr>
        <p:spPr>
          <a:xfrm>
            <a:off x="2565100" y="159284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5122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49A5065-4B17-8026-19C8-97ABFC7E0024}"/>
              </a:ext>
            </a:extLst>
          </p:cNvPr>
          <p:cNvSpPr txBox="1"/>
          <p:nvPr/>
        </p:nvSpPr>
        <p:spPr>
          <a:xfrm>
            <a:off x="2565100" y="19644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4722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4249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2270CC-6281-FDCE-7B36-36E8049D5DE5}"/>
              </a:ext>
            </a:extLst>
          </p:cNvPr>
          <p:cNvSpPr txBox="1"/>
          <p:nvPr/>
        </p:nvSpPr>
        <p:spPr>
          <a:xfrm>
            <a:off x="2571645" y="2336215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5009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5596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4BD0318-4DA2-CDC4-6103-B8FD1DA56D91}"/>
              </a:ext>
            </a:extLst>
          </p:cNvPr>
          <p:cNvSpPr txBox="1"/>
          <p:nvPr/>
        </p:nvSpPr>
        <p:spPr>
          <a:xfrm>
            <a:off x="2575054" y="33411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2799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662BB9-C2D6-0133-A5B9-927DF4BE6F0B}"/>
              </a:ext>
            </a:extLst>
          </p:cNvPr>
          <p:cNvSpPr txBox="1"/>
          <p:nvPr/>
        </p:nvSpPr>
        <p:spPr>
          <a:xfrm>
            <a:off x="2557674" y="467764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5FAEB50-B066-053B-9273-14AE0C91EA05}"/>
              </a:ext>
            </a:extLst>
          </p:cNvPr>
          <p:cNvSpPr txBox="1"/>
          <p:nvPr/>
        </p:nvSpPr>
        <p:spPr>
          <a:xfrm>
            <a:off x="2565100" y="63592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3136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0E6284-788B-BF97-F760-BC0AF1FCEE36}"/>
              </a:ext>
            </a:extLst>
          </p:cNvPr>
          <p:cNvSpPr txBox="1"/>
          <p:nvPr/>
        </p:nvSpPr>
        <p:spPr>
          <a:xfrm>
            <a:off x="2121429" y="64653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4237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8B4A1DE-F94F-934D-08D6-7A31AC03E3CA}"/>
              </a:ext>
            </a:extLst>
          </p:cNvPr>
          <p:cNvSpPr txBox="1"/>
          <p:nvPr/>
        </p:nvSpPr>
        <p:spPr>
          <a:xfrm>
            <a:off x="2118769" y="685456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5178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75F9F47-02D7-4E41-E121-9DAE5856159C}"/>
              </a:ext>
            </a:extLst>
          </p:cNvPr>
          <p:cNvSpPr txBox="1"/>
          <p:nvPr/>
        </p:nvSpPr>
        <p:spPr>
          <a:xfrm>
            <a:off x="1649825" y="42473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1941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CBA9D2-D747-91C8-2C28-DB818C8F9B9E}"/>
              </a:ext>
            </a:extLst>
          </p:cNvPr>
          <p:cNvSpPr txBox="1"/>
          <p:nvPr/>
        </p:nvSpPr>
        <p:spPr>
          <a:xfrm>
            <a:off x="1649941" y="551877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6495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BC336B-363B-4B58-C54D-CF91C59A8593}"/>
              </a:ext>
            </a:extLst>
          </p:cNvPr>
          <p:cNvSpPr txBox="1"/>
          <p:nvPr/>
        </p:nvSpPr>
        <p:spPr>
          <a:xfrm>
            <a:off x="1649825" y="59697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2608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38C9E6-0D37-DF7B-035C-2580ADA6E0BC}"/>
              </a:ext>
            </a:extLst>
          </p:cNvPr>
          <p:cNvSpPr txBox="1"/>
          <p:nvPr/>
        </p:nvSpPr>
        <p:spPr>
          <a:xfrm>
            <a:off x="1214674" y="424758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6483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CC31DC-2CAD-18ED-1252-BC04B7FEFA5E}"/>
              </a:ext>
            </a:extLst>
          </p:cNvPr>
          <p:cNvSpPr txBox="1"/>
          <p:nvPr/>
        </p:nvSpPr>
        <p:spPr>
          <a:xfrm>
            <a:off x="1124723" y="462598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6893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TT24_150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DF8CCB4-331D-9FD0-C2F4-5E74F4DDE405}"/>
              </a:ext>
            </a:extLst>
          </p:cNvPr>
          <p:cNvSpPr txBox="1"/>
          <p:nvPr/>
        </p:nvSpPr>
        <p:spPr>
          <a:xfrm>
            <a:off x="1205406" y="59725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5579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E548D10-AA57-B8F3-CE59-15E9FBFA9994}"/>
              </a:ext>
            </a:extLst>
          </p:cNvPr>
          <p:cNvSpPr txBox="1"/>
          <p:nvPr/>
        </p:nvSpPr>
        <p:spPr>
          <a:xfrm>
            <a:off x="7181354" y="59616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2726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087D25-7734-D332-4306-25600106A34C}"/>
              </a:ext>
            </a:extLst>
          </p:cNvPr>
          <p:cNvSpPr txBox="1"/>
          <p:nvPr/>
        </p:nvSpPr>
        <p:spPr>
          <a:xfrm>
            <a:off x="7186086" y="6278798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1467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2743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5504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3DA4C22-61FC-1828-BE85-B0348691A212}"/>
              </a:ext>
            </a:extLst>
          </p:cNvPr>
          <p:cNvSpPr txBox="1"/>
          <p:nvPr/>
        </p:nvSpPr>
        <p:spPr>
          <a:xfrm>
            <a:off x="7105166" y="6735704"/>
            <a:ext cx="5918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6448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6462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C5D27CB-DE57-3E3F-7FF7-49A44FDD402E}"/>
              </a:ext>
            </a:extLst>
          </p:cNvPr>
          <p:cNvSpPr txBox="1"/>
          <p:nvPr/>
        </p:nvSpPr>
        <p:spPr>
          <a:xfrm>
            <a:off x="8351870" y="1557761"/>
            <a:ext cx="291297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1146 -&gt;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1406 -&gt;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1495 -&gt;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3120 -&gt;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4249 -&gt;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5664 -&gt;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6483 -&gt;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5579 -&gt; between quadrats 3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6495 -&gt;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5600 -&gt; between quadrats 1 and 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94C396-995C-E6C4-B351-CBCF29D6671C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363EA7-6B29-F5C2-2CE2-B3FD90753E94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B7F84-FDF6-E82A-5ACA-FDB111C75536}"/>
              </a:ext>
            </a:extLst>
          </p:cNvPr>
          <p:cNvSpPr txBox="1"/>
          <p:nvPr/>
        </p:nvSpPr>
        <p:spPr>
          <a:xfrm>
            <a:off x="2516528" y="1148013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26CE1-AFF5-23A9-8229-E905FCCD4321}"/>
              </a:ext>
            </a:extLst>
          </p:cNvPr>
          <p:cNvSpPr txBox="1"/>
          <p:nvPr/>
        </p:nvSpPr>
        <p:spPr>
          <a:xfrm>
            <a:off x="3502607" y="2028743"/>
            <a:ext cx="5405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/>
              <a:t>3468</a:t>
            </a:r>
          </a:p>
          <a:p>
            <a:pPr algn="ctr"/>
            <a:r>
              <a:rPr lang="en-US" sz="700" dirty="0"/>
              <a:t>TT24_131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AC100-197B-6B36-9CFD-1CD58B000797}"/>
              </a:ext>
            </a:extLst>
          </p:cNvPr>
          <p:cNvSpPr txBox="1"/>
          <p:nvPr/>
        </p:nvSpPr>
        <p:spPr>
          <a:xfrm>
            <a:off x="2182738" y="1897827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1146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1495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3120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DB5161-C24C-A25D-7ABC-272ED23DDACF}"/>
              </a:ext>
            </a:extLst>
          </p:cNvPr>
          <p:cNvSpPr txBox="1"/>
          <p:nvPr/>
        </p:nvSpPr>
        <p:spPr>
          <a:xfrm>
            <a:off x="2125321" y="248535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1406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B5235C-1CE3-AB28-4BA5-D9A708C02F14}"/>
              </a:ext>
            </a:extLst>
          </p:cNvPr>
          <p:cNvSpPr txBox="1"/>
          <p:nvPr/>
        </p:nvSpPr>
        <p:spPr>
          <a:xfrm>
            <a:off x="2634366" y="2935265"/>
            <a:ext cx="540533" cy="200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TT24_130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2965ED24-7EB0-2CC3-01DC-0236A5B9F334}"/>
              </a:ext>
            </a:extLst>
          </p:cNvPr>
          <p:cNvCxnSpPr>
            <a:stCxn id="129" idx="3"/>
            <a:endCxn id="145" idx="3"/>
          </p:cNvCxnSpPr>
          <p:nvPr/>
        </p:nvCxnSpPr>
        <p:spPr>
          <a:xfrm flipH="1" flipV="1">
            <a:off x="3012791" y="2590131"/>
            <a:ext cx="162108" cy="445162"/>
          </a:xfrm>
          <a:prstGeom prst="curvedConnector3">
            <a:avLst>
              <a:gd name="adj1" fmla="val -141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DE69B2-73F8-D9C5-DCDA-4FD6C6F807EE}"/>
              </a:ext>
            </a:extLst>
          </p:cNvPr>
          <p:cNvSpPr txBox="1"/>
          <p:nvPr/>
        </p:nvSpPr>
        <p:spPr>
          <a:xfrm>
            <a:off x="3467111" y="5979718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729A0F-EB44-CC84-5710-428620F274C3}"/>
              </a:ext>
            </a:extLst>
          </p:cNvPr>
          <p:cNvSpPr txBox="1"/>
          <p:nvPr/>
        </p:nvSpPr>
        <p:spPr>
          <a:xfrm>
            <a:off x="3917697" y="5975810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2A08BA-998D-A91D-D659-C2BFE4FD2750}"/>
              </a:ext>
            </a:extLst>
          </p:cNvPr>
          <p:cNvSpPr txBox="1"/>
          <p:nvPr/>
        </p:nvSpPr>
        <p:spPr>
          <a:xfrm>
            <a:off x="7113716" y="1134930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EEB5067-2A07-C4FB-1CAF-9518C5174320}"/>
              </a:ext>
            </a:extLst>
          </p:cNvPr>
          <p:cNvSpPr txBox="1"/>
          <p:nvPr/>
        </p:nvSpPr>
        <p:spPr>
          <a:xfrm>
            <a:off x="7120160" y="2068408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426852E-008C-7105-E4D7-4844740BFE94}"/>
              </a:ext>
            </a:extLst>
          </p:cNvPr>
          <p:cNvSpPr txBox="1"/>
          <p:nvPr/>
        </p:nvSpPr>
        <p:spPr>
          <a:xfrm>
            <a:off x="5742819" y="2070757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49CFBD-29D8-475E-D6B4-21BEEA4D745A}"/>
              </a:ext>
            </a:extLst>
          </p:cNvPr>
          <p:cNvSpPr txBox="1"/>
          <p:nvPr/>
        </p:nvSpPr>
        <p:spPr>
          <a:xfrm>
            <a:off x="1607287" y="4699193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TT24_135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18B0C6-FB89-903A-0477-711CAA7F9F93}"/>
              </a:ext>
            </a:extLst>
          </p:cNvPr>
          <p:cNvSpPr txBox="1"/>
          <p:nvPr/>
        </p:nvSpPr>
        <p:spPr>
          <a:xfrm>
            <a:off x="3540544" y="4533866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2369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2392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5506</a:t>
            </a:r>
          </a:p>
        </p:txBody>
      </p:sp>
    </p:spTree>
    <p:extLst>
      <p:ext uri="{BB962C8B-B14F-4D97-AF65-F5344CB8AC3E}">
        <p14:creationId xmlns:p14="http://schemas.microsoft.com/office/powerpoint/2010/main" val="90997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962</TotalTime>
  <Words>977</Words>
  <Application>Microsoft Macintosh PowerPoint</Application>
  <PresentationFormat>Custom</PresentationFormat>
  <Paragraphs>688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9</cp:revision>
  <cp:lastPrinted>2024-05-10T21:58:35Z</cp:lastPrinted>
  <dcterms:created xsi:type="dcterms:W3CDTF">2024-01-25T18:43:57Z</dcterms:created>
  <dcterms:modified xsi:type="dcterms:W3CDTF">2024-05-27T16:06:47Z</dcterms:modified>
</cp:coreProperties>
</file>