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94680"/>
  </p:normalViewPr>
  <p:slideViewPr>
    <p:cSldViewPr snapToGrid="0">
      <p:cViewPr varScale="1">
        <p:scale>
          <a:sx n="172" d="100"/>
          <a:sy n="172" d="100"/>
        </p:scale>
        <p:origin x="1176" y="208"/>
      </p:cViewPr>
      <p:guideLst>
        <p:guide orient="horz" pos="424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234780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936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6881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32638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575</TotalTime>
  <Words>55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</cp:revision>
  <cp:lastPrinted>2024-03-17T18:20:22Z</cp:lastPrinted>
  <dcterms:created xsi:type="dcterms:W3CDTF">2024-01-25T18:43:57Z</dcterms:created>
  <dcterms:modified xsi:type="dcterms:W3CDTF">2024-03-22T13:24:58Z</dcterms:modified>
</cp:coreProperties>
</file>