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58" r:id="rId8"/>
  </p:sldIdLst>
  <p:sldSz cx="12192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4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708"/>
    <p:restoredTop sz="94712"/>
  </p:normalViewPr>
  <p:slideViewPr>
    <p:cSldViewPr snapToGrid="0">
      <p:cViewPr varScale="1">
        <p:scale>
          <a:sx n="157" d="100"/>
          <a:sy n="157" d="100"/>
        </p:scale>
        <p:origin x="512" y="168"/>
      </p:cViewPr>
      <p:guideLst>
        <p:guide orient="horz" pos="144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346836"/>
            <a:ext cx="103632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322446"/>
            <a:ext cx="91440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68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46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38150"/>
            <a:ext cx="262890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38150"/>
            <a:ext cx="773430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46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537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051688"/>
            <a:ext cx="1051560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507358"/>
            <a:ext cx="1051560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/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2752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0750"/>
            <a:ext cx="518160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868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8152"/>
            <a:ext cx="1051560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017396"/>
            <a:ext cx="5157787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006090"/>
            <a:ext cx="5157787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017396"/>
            <a:ext cx="5183188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006090"/>
            <a:ext cx="5183188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7340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987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180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184912"/>
            <a:ext cx="617220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30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48640"/>
            <a:ext cx="3932237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184912"/>
            <a:ext cx="617220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468880"/>
            <a:ext cx="3932237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94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38152"/>
            <a:ext cx="1051560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190750"/>
            <a:ext cx="1051560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BFF84C-30FA-534C-A298-DE425FBFB86B}" type="datetimeFigureOut">
              <a:rPr lang="en-US" smtClean="0"/>
              <a:t>5/17/24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7627622"/>
            <a:ext cx="41148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7627622"/>
            <a:ext cx="274320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A2F116-1B5A-F64B-B6C3-49EF1BAB47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761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</p:spTree>
    <p:extLst>
      <p:ext uri="{BB962C8B-B14F-4D97-AF65-F5344CB8AC3E}">
        <p14:creationId xmlns:p14="http://schemas.microsoft.com/office/powerpoint/2010/main" val="3766223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8657D-754A-15E8-5CE4-14E06F7474CB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D7C41C22-C0DD-AF53-4A9C-F49237AD12FB}"/>
              </a:ext>
            </a:extLst>
          </p:cNvPr>
          <p:cNvSpPr txBox="1"/>
          <p:nvPr/>
        </p:nvSpPr>
        <p:spPr>
          <a:xfrm>
            <a:off x="1196562" y="117154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5488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007BAC38-8D28-BEE8-EDCF-34B6BB24DE53}"/>
              </a:ext>
            </a:extLst>
          </p:cNvPr>
          <p:cNvSpPr txBox="1"/>
          <p:nvPr/>
        </p:nvSpPr>
        <p:spPr>
          <a:xfrm>
            <a:off x="1623156" y="156670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6578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5ADAE099-FBA9-F579-EB76-398A4FF7A49B}"/>
              </a:ext>
            </a:extLst>
          </p:cNvPr>
          <p:cNvSpPr txBox="1"/>
          <p:nvPr/>
        </p:nvSpPr>
        <p:spPr>
          <a:xfrm>
            <a:off x="1622662" y="2327030"/>
            <a:ext cx="46679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902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1612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4714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C8AF99A-0451-CCC5-8E7F-79CC70143426}"/>
              </a:ext>
            </a:extLst>
          </p:cNvPr>
          <p:cNvSpPr txBox="1"/>
          <p:nvPr/>
        </p:nvSpPr>
        <p:spPr>
          <a:xfrm>
            <a:off x="2139576" y="2472279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955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86D25E4-1162-8020-4946-D714EBE090BD}"/>
              </a:ext>
            </a:extLst>
          </p:cNvPr>
          <p:cNvSpPr txBox="1"/>
          <p:nvPr/>
        </p:nvSpPr>
        <p:spPr>
          <a:xfrm>
            <a:off x="3528954" y="1134229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5436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0425DC2-8EF5-1A7B-7DE7-9BCF109B70C5}"/>
              </a:ext>
            </a:extLst>
          </p:cNvPr>
          <p:cNvSpPr txBox="1"/>
          <p:nvPr/>
        </p:nvSpPr>
        <p:spPr>
          <a:xfrm>
            <a:off x="3980688" y="11332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5495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4BDE8040-D206-6524-4BE9-3E916ED4F773}"/>
              </a:ext>
            </a:extLst>
          </p:cNvPr>
          <p:cNvSpPr txBox="1"/>
          <p:nvPr/>
        </p:nvSpPr>
        <p:spPr>
          <a:xfrm>
            <a:off x="4439599" y="113213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3563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3CF843A-3D7B-038D-A60D-B7DAD1274EB2}"/>
              </a:ext>
            </a:extLst>
          </p:cNvPr>
          <p:cNvSpPr txBox="1"/>
          <p:nvPr/>
        </p:nvSpPr>
        <p:spPr>
          <a:xfrm>
            <a:off x="6258302" y="1121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1926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5861187-458B-0AF6-D5BB-2C2B2119D38B}"/>
              </a:ext>
            </a:extLst>
          </p:cNvPr>
          <p:cNvSpPr txBox="1"/>
          <p:nvPr/>
        </p:nvSpPr>
        <p:spPr>
          <a:xfrm>
            <a:off x="7209799" y="1137050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0876E6BC-0D81-DEA8-DDB5-3067483EC4EE}"/>
              </a:ext>
            </a:extLst>
          </p:cNvPr>
          <p:cNvSpPr txBox="1"/>
          <p:nvPr/>
        </p:nvSpPr>
        <p:spPr>
          <a:xfrm>
            <a:off x="6723349" y="155832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1686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54809B1-D9FA-F5CD-36AD-925C45B800A2}"/>
              </a:ext>
            </a:extLst>
          </p:cNvPr>
          <p:cNvSpPr txBox="1"/>
          <p:nvPr/>
        </p:nvSpPr>
        <p:spPr>
          <a:xfrm>
            <a:off x="4886101" y="1946528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5440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2897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56429D26-17FE-990B-8545-2E8C955669A7}"/>
              </a:ext>
            </a:extLst>
          </p:cNvPr>
          <p:cNvSpPr txBox="1"/>
          <p:nvPr/>
        </p:nvSpPr>
        <p:spPr>
          <a:xfrm>
            <a:off x="2583173" y="3304542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0340EA13-FB73-6C57-A8B0-4FC210AED737}"/>
              </a:ext>
            </a:extLst>
          </p:cNvPr>
          <p:cNvSpPr txBox="1"/>
          <p:nvPr/>
        </p:nvSpPr>
        <p:spPr>
          <a:xfrm>
            <a:off x="4912777" y="3303704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916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F96B1B7F-9E46-1CC6-8EC2-F3941C2646D2}"/>
              </a:ext>
            </a:extLst>
          </p:cNvPr>
          <p:cNvSpPr txBox="1"/>
          <p:nvPr/>
        </p:nvSpPr>
        <p:spPr>
          <a:xfrm>
            <a:off x="6246845" y="3245034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2416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6892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CB1D0BE-16BE-6478-DD1A-8398987C13BA}"/>
              </a:ext>
            </a:extLst>
          </p:cNvPr>
          <p:cNvSpPr txBox="1"/>
          <p:nvPr/>
        </p:nvSpPr>
        <p:spPr>
          <a:xfrm>
            <a:off x="4911423" y="4192431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392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81D1C25-00DD-DDD3-2C58-347EBCD52279}"/>
              </a:ext>
            </a:extLst>
          </p:cNvPr>
          <p:cNvSpPr txBox="1"/>
          <p:nvPr/>
        </p:nvSpPr>
        <p:spPr>
          <a:xfrm>
            <a:off x="2109937" y="466540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2329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0138CFE9-03D0-1D03-1DF2-EFF5E04DED7F}"/>
              </a:ext>
            </a:extLst>
          </p:cNvPr>
          <p:cNvSpPr txBox="1"/>
          <p:nvPr/>
        </p:nvSpPr>
        <p:spPr>
          <a:xfrm>
            <a:off x="2538568" y="45919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774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6885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98002FB-AD3B-C098-5FF4-EA559A25865C}"/>
              </a:ext>
            </a:extLst>
          </p:cNvPr>
          <p:cNvSpPr txBox="1"/>
          <p:nvPr/>
        </p:nvSpPr>
        <p:spPr>
          <a:xfrm>
            <a:off x="3525238" y="466465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5479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D13295F3-D750-4497-1A9D-A027C7506EA5}"/>
              </a:ext>
            </a:extLst>
          </p:cNvPr>
          <p:cNvSpPr txBox="1"/>
          <p:nvPr/>
        </p:nvSpPr>
        <p:spPr>
          <a:xfrm>
            <a:off x="4883195" y="4599179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6558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4E164C3-D7A2-9E20-DD59-B785E36D3EF1}"/>
              </a:ext>
            </a:extLst>
          </p:cNvPr>
          <p:cNvSpPr txBox="1"/>
          <p:nvPr/>
        </p:nvSpPr>
        <p:spPr>
          <a:xfrm>
            <a:off x="5833893" y="466846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385EA3E-7188-FBC4-CE27-C3D59B20A15B}"/>
              </a:ext>
            </a:extLst>
          </p:cNvPr>
          <p:cNvSpPr txBox="1"/>
          <p:nvPr/>
        </p:nvSpPr>
        <p:spPr>
          <a:xfrm>
            <a:off x="6261339" y="466755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4934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0641EDD0-FEE1-1AB5-355E-B5355D3480CB}"/>
              </a:ext>
            </a:extLst>
          </p:cNvPr>
          <p:cNvSpPr txBox="1"/>
          <p:nvPr/>
        </p:nvSpPr>
        <p:spPr>
          <a:xfrm>
            <a:off x="3609530" y="5529832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1666</a:t>
            </a:r>
          </a:p>
          <a:p>
            <a:pPr algn="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4942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609396FA-4800-AEBA-F7B5-4D777928B140}"/>
              </a:ext>
            </a:extLst>
          </p:cNvPr>
          <p:cNvSpPr txBox="1"/>
          <p:nvPr/>
        </p:nvSpPr>
        <p:spPr>
          <a:xfrm>
            <a:off x="8371567" y="1504238"/>
            <a:ext cx="2912977" cy="24622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2897 -&gt;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2416 -&gt;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583 -&gt;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1666 -&gt; between quadrats 1 and 2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E5FC1415-DA32-5E93-F53C-D88507007D6D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=29</a:t>
            </a:r>
          </a:p>
        </p:txBody>
      </p:sp>
    </p:spTree>
    <p:extLst>
      <p:ext uri="{BB962C8B-B14F-4D97-AF65-F5344CB8AC3E}">
        <p14:creationId xmlns:p14="http://schemas.microsoft.com/office/powerpoint/2010/main" val="1428345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26422-A811-D98E-1244-7DD778B198A2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3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531D413-1271-44B2-CA92-A412A1AFDE85}"/>
              </a:ext>
            </a:extLst>
          </p:cNvPr>
          <p:cNvSpPr txBox="1"/>
          <p:nvPr/>
        </p:nvSpPr>
        <p:spPr>
          <a:xfrm>
            <a:off x="2486526" y="1550639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4250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TT24_112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3BC71A-000E-F320-3235-70417F043644}"/>
              </a:ext>
            </a:extLst>
          </p:cNvPr>
          <p:cNvSpPr txBox="1"/>
          <p:nvPr/>
        </p:nvSpPr>
        <p:spPr>
          <a:xfrm>
            <a:off x="2118201" y="2464197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5105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AEC221C-4E23-E7B6-F9D8-86B9CF23702D}"/>
              </a:ext>
            </a:extLst>
          </p:cNvPr>
          <p:cNvSpPr txBox="1"/>
          <p:nvPr/>
        </p:nvSpPr>
        <p:spPr>
          <a:xfrm>
            <a:off x="1638819" y="323930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5184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E0F581EE-33FD-08CF-73DD-E5FA2DCBD5D7}"/>
              </a:ext>
            </a:extLst>
          </p:cNvPr>
          <p:cNvSpPr txBox="1"/>
          <p:nvPr/>
        </p:nvSpPr>
        <p:spPr>
          <a:xfrm>
            <a:off x="3539605" y="11681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9412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62BDFFC1-1801-2637-0D33-62E58627E60E}"/>
              </a:ext>
            </a:extLst>
          </p:cNvPr>
          <p:cNvSpPr txBox="1"/>
          <p:nvPr/>
        </p:nvSpPr>
        <p:spPr>
          <a:xfrm>
            <a:off x="4813162" y="1071650"/>
            <a:ext cx="591829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2310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35972537-11E4-1E74-5F04-0DC82E610DD7}"/>
              </a:ext>
            </a:extLst>
          </p:cNvPr>
          <p:cNvSpPr txBox="1"/>
          <p:nvPr/>
        </p:nvSpPr>
        <p:spPr>
          <a:xfrm>
            <a:off x="7190345" y="2016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3643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6B4EA47-6D76-E566-CC9E-E7916D52974D}"/>
              </a:ext>
            </a:extLst>
          </p:cNvPr>
          <p:cNvSpPr txBox="1"/>
          <p:nvPr/>
        </p:nvSpPr>
        <p:spPr>
          <a:xfrm>
            <a:off x="7182505" y="323691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129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6876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B61D454F-DD60-10DB-7D8B-4B9868BC971E}"/>
              </a:ext>
            </a:extLst>
          </p:cNvPr>
          <p:cNvSpPr txBox="1"/>
          <p:nvPr/>
        </p:nvSpPr>
        <p:spPr>
          <a:xfrm>
            <a:off x="7190344" y="375556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2268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1B188720-D4B8-C045-48EA-13C42B48DBA4}"/>
              </a:ext>
            </a:extLst>
          </p:cNvPr>
          <p:cNvSpPr txBox="1"/>
          <p:nvPr/>
        </p:nvSpPr>
        <p:spPr>
          <a:xfrm>
            <a:off x="6729959" y="42573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28C12839-F61C-ABE4-6872-7A04DCB4EEA5}"/>
              </a:ext>
            </a:extLst>
          </p:cNvPr>
          <p:cNvSpPr txBox="1"/>
          <p:nvPr/>
        </p:nvSpPr>
        <p:spPr>
          <a:xfrm>
            <a:off x="7164684" y="414289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1021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27709BD-4E56-74BD-DABC-7A792582C615}"/>
              </a:ext>
            </a:extLst>
          </p:cNvPr>
          <p:cNvSpPr txBox="1"/>
          <p:nvPr/>
        </p:nvSpPr>
        <p:spPr>
          <a:xfrm>
            <a:off x="6725776" y="550949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1157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3665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E53C3777-6909-C129-8C0F-1116F090F80F}"/>
              </a:ext>
            </a:extLst>
          </p:cNvPr>
          <p:cNvSpPr txBox="1"/>
          <p:nvPr/>
        </p:nvSpPr>
        <p:spPr>
          <a:xfrm>
            <a:off x="7169423" y="53730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179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511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2131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FABD5847-8CF3-7DE2-9A4A-B119BCA6D00A}"/>
              </a:ext>
            </a:extLst>
          </p:cNvPr>
          <p:cNvSpPr txBox="1"/>
          <p:nvPr/>
        </p:nvSpPr>
        <p:spPr>
          <a:xfrm>
            <a:off x="6738000" y="593674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1663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F817A881-80D5-7889-1191-D1B434686DA4}"/>
              </a:ext>
            </a:extLst>
          </p:cNvPr>
          <p:cNvSpPr txBox="1"/>
          <p:nvPr/>
        </p:nvSpPr>
        <p:spPr>
          <a:xfrm>
            <a:off x="7200748" y="593557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543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893761EE-5145-7769-A65D-AE50B0A932B0}"/>
              </a:ext>
            </a:extLst>
          </p:cNvPr>
          <p:cNvSpPr txBox="1"/>
          <p:nvPr/>
        </p:nvSpPr>
        <p:spPr>
          <a:xfrm>
            <a:off x="3977916" y="466369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6869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FB34E5-E59E-70B6-7E01-0CB4BD91A79F}"/>
              </a:ext>
            </a:extLst>
          </p:cNvPr>
          <p:cNvSpPr txBox="1"/>
          <p:nvPr/>
        </p:nvSpPr>
        <p:spPr>
          <a:xfrm>
            <a:off x="4884558" y="42012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2337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259485AF-AFFA-2D46-E8CC-FC5BF91D314E}"/>
              </a:ext>
            </a:extLst>
          </p:cNvPr>
          <p:cNvSpPr txBox="1"/>
          <p:nvPr/>
        </p:nvSpPr>
        <p:spPr>
          <a:xfrm>
            <a:off x="4953292" y="3747975"/>
            <a:ext cx="3257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54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3239C1C7-D2DE-E07F-253E-47FC56190846}"/>
              </a:ext>
            </a:extLst>
          </p:cNvPr>
          <p:cNvSpPr txBox="1"/>
          <p:nvPr/>
        </p:nvSpPr>
        <p:spPr>
          <a:xfrm>
            <a:off x="5760540" y="675668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C1B0471D-983D-AEE0-4222-3BE0E08F7F66}"/>
              </a:ext>
            </a:extLst>
          </p:cNvPr>
          <p:cNvSpPr txBox="1"/>
          <p:nvPr/>
        </p:nvSpPr>
        <p:spPr>
          <a:xfrm>
            <a:off x="5751008" y="6453977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1288C152-37AA-901C-F4BB-EF084D4D776C}"/>
              </a:ext>
            </a:extLst>
          </p:cNvPr>
          <p:cNvSpPr txBox="1"/>
          <p:nvPr/>
        </p:nvSpPr>
        <p:spPr>
          <a:xfrm>
            <a:off x="7113086" y="6301701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E19AF2DA-757E-66C8-FE64-5CE979E5D108}"/>
              </a:ext>
            </a:extLst>
          </p:cNvPr>
          <p:cNvSpPr txBox="1"/>
          <p:nvPr/>
        </p:nvSpPr>
        <p:spPr>
          <a:xfrm>
            <a:off x="4821412" y="6438198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TT24_203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8981D3A-C830-1380-35AF-BA351395AB75}"/>
              </a:ext>
            </a:extLst>
          </p:cNvPr>
          <p:cNvSpPr txBox="1"/>
          <p:nvPr/>
        </p:nvSpPr>
        <p:spPr>
          <a:xfrm>
            <a:off x="3921325" y="6873275"/>
            <a:ext cx="5918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TT24_101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ABAE58ED-A720-0DAB-F917-0FE298AEDB67}"/>
              </a:ext>
            </a:extLst>
          </p:cNvPr>
          <p:cNvSpPr txBox="1"/>
          <p:nvPr/>
        </p:nvSpPr>
        <p:spPr>
          <a:xfrm>
            <a:off x="2486048" y="6817902"/>
            <a:ext cx="5918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/>
              <a:t>TT24_102</a:t>
            </a:r>
          </a:p>
          <a:p>
            <a:r>
              <a:rPr lang="en-US" sz="800" dirty="0"/>
              <a:t>TT24_103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F21E5D3-3634-5F0F-02DB-1BCB47B59FC5}"/>
              </a:ext>
            </a:extLst>
          </p:cNvPr>
          <p:cNvSpPr txBox="1"/>
          <p:nvPr/>
        </p:nvSpPr>
        <p:spPr>
          <a:xfrm>
            <a:off x="8371567" y="1504238"/>
            <a:ext cx="291297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5184 -&gt;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1663 -&gt; between quadrats 3 and 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40FDCFF9-5CA7-09E9-7784-4DE42A1E28D2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=30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0FF9A71F-2DB7-FFCB-7D5E-2DFE35828C6C}"/>
              </a:ext>
            </a:extLst>
          </p:cNvPr>
          <p:cNvSpPr txBox="1"/>
          <p:nvPr/>
        </p:nvSpPr>
        <p:spPr>
          <a:xfrm>
            <a:off x="5743083" y="1167375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TT24_210</a:t>
            </a:r>
          </a:p>
        </p:txBody>
      </p:sp>
    </p:spTree>
    <p:extLst>
      <p:ext uri="{BB962C8B-B14F-4D97-AF65-F5344CB8AC3E}">
        <p14:creationId xmlns:p14="http://schemas.microsoft.com/office/powerpoint/2010/main" val="352497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EF874F-9B31-3ED7-5419-9D18A9F9E303}"/>
              </a:ext>
            </a:extLst>
          </p:cNvPr>
          <p:cNvSpPr txBox="1"/>
          <p:nvPr/>
        </p:nvSpPr>
        <p:spPr>
          <a:xfrm>
            <a:off x="1644913" y="680496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2573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4265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A52BFA7E-583C-5CF5-C231-C065D7F198E1}"/>
              </a:ext>
            </a:extLst>
          </p:cNvPr>
          <p:cNvSpPr txBox="1"/>
          <p:nvPr/>
        </p:nvSpPr>
        <p:spPr>
          <a:xfrm>
            <a:off x="2105691" y="686652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4109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E11D506-5C58-6C12-4B0C-FB12E866E428}"/>
              </a:ext>
            </a:extLst>
          </p:cNvPr>
          <p:cNvSpPr txBox="1"/>
          <p:nvPr/>
        </p:nvSpPr>
        <p:spPr>
          <a:xfrm>
            <a:off x="3528361" y="686395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3829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AE81D1C-904F-1C8E-0ED6-8F9CC945BC89}"/>
              </a:ext>
            </a:extLst>
          </p:cNvPr>
          <p:cNvSpPr txBox="1"/>
          <p:nvPr/>
        </p:nvSpPr>
        <p:spPr>
          <a:xfrm>
            <a:off x="3536610" y="646563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2988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FCA94F86-60E4-2E4B-E2B2-279E6695B969}"/>
              </a:ext>
            </a:extLst>
          </p:cNvPr>
          <p:cNvSpPr txBox="1"/>
          <p:nvPr/>
        </p:nvSpPr>
        <p:spPr>
          <a:xfrm>
            <a:off x="3550048" y="596804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5877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230D589D-2D90-B67B-D482-11E5E476B144}"/>
              </a:ext>
            </a:extLst>
          </p:cNvPr>
          <p:cNvSpPr txBox="1"/>
          <p:nvPr/>
        </p:nvSpPr>
        <p:spPr>
          <a:xfrm>
            <a:off x="5805879" y="554838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6875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7B9346B0-1000-AED8-0357-915F359E4386}"/>
              </a:ext>
            </a:extLst>
          </p:cNvPr>
          <p:cNvSpPr txBox="1"/>
          <p:nvPr/>
        </p:nvSpPr>
        <p:spPr>
          <a:xfrm>
            <a:off x="5814906" y="643517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2924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1FCFC6F5-98F3-0AFD-3A52-B4DA8768B9CA}"/>
              </a:ext>
            </a:extLst>
          </p:cNvPr>
          <p:cNvSpPr txBox="1"/>
          <p:nvPr/>
        </p:nvSpPr>
        <p:spPr>
          <a:xfrm>
            <a:off x="5812307" y="467683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4431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8683B893-66FA-500B-7E04-5644E8DDFDC7}"/>
              </a:ext>
            </a:extLst>
          </p:cNvPr>
          <p:cNvSpPr txBox="1"/>
          <p:nvPr/>
        </p:nvSpPr>
        <p:spPr>
          <a:xfrm>
            <a:off x="6255774" y="3776266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7120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9D56CFDB-3BA6-B34D-30DF-A907E46091C3}"/>
              </a:ext>
            </a:extLst>
          </p:cNvPr>
          <p:cNvSpPr txBox="1"/>
          <p:nvPr/>
        </p:nvSpPr>
        <p:spPr>
          <a:xfrm>
            <a:off x="4423293" y="371798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2563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flag8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6829B4B-A338-1E15-5AB2-3D7D2059B923}"/>
              </a:ext>
            </a:extLst>
          </p:cNvPr>
          <p:cNvSpPr txBox="1"/>
          <p:nvPr/>
        </p:nvSpPr>
        <p:spPr>
          <a:xfrm>
            <a:off x="4421762" y="421815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482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51A6C29E-98AF-692D-39FF-DEBBAF3004D4}"/>
              </a:ext>
            </a:extLst>
          </p:cNvPr>
          <p:cNvSpPr txBox="1"/>
          <p:nvPr/>
        </p:nvSpPr>
        <p:spPr>
          <a:xfrm>
            <a:off x="4436663" y="466820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4990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A9E9639-48FA-FF15-D38A-A243AC30B0B5}"/>
              </a:ext>
            </a:extLst>
          </p:cNvPr>
          <p:cNvSpPr txBox="1"/>
          <p:nvPr/>
        </p:nvSpPr>
        <p:spPr>
          <a:xfrm>
            <a:off x="4887346" y="466761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4959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9D2AC34-28CB-5517-EB65-F5C5ED251481}"/>
              </a:ext>
            </a:extLst>
          </p:cNvPr>
          <p:cNvSpPr txBox="1"/>
          <p:nvPr/>
        </p:nvSpPr>
        <p:spPr>
          <a:xfrm>
            <a:off x="4876773" y="424479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4414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FEC1AD0-3FD5-0957-4BC9-EF1EED65958D}"/>
              </a:ext>
            </a:extLst>
          </p:cNvPr>
          <p:cNvSpPr txBox="1"/>
          <p:nvPr/>
        </p:nvSpPr>
        <p:spPr>
          <a:xfrm>
            <a:off x="3967124" y="467168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3004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8BB793A-374A-08AF-09F8-E6495F0DEE68}"/>
              </a:ext>
            </a:extLst>
          </p:cNvPr>
          <p:cNvSpPr txBox="1"/>
          <p:nvPr/>
        </p:nvSpPr>
        <p:spPr>
          <a:xfrm>
            <a:off x="3512875" y="468551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4576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7E940DFD-890B-5B00-0294-D61C450C3C6D}"/>
              </a:ext>
            </a:extLst>
          </p:cNvPr>
          <p:cNvSpPr txBox="1"/>
          <p:nvPr/>
        </p:nvSpPr>
        <p:spPr>
          <a:xfrm>
            <a:off x="3527145" y="425422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3077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7246422-E88C-A3FA-CAC2-E2C02386512D}"/>
              </a:ext>
            </a:extLst>
          </p:cNvPr>
          <p:cNvSpPr txBox="1"/>
          <p:nvPr/>
        </p:nvSpPr>
        <p:spPr>
          <a:xfrm>
            <a:off x="2555143" y="467396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4000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5027ECB3-9061-AB3A-2EE0-36B6E6224DC7}"/>
              </a:ext>
            </a:extLst>
          </p:cNvPr>
          <p:cNvSpPr txBox="1"/>
          <p:nvPr/>
        </p:nvSpPr>
        <p:spPr>
          <a:xfrm>
            <a:off x="1185733" y="467165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5115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9F1C5759-2832-A3B6-E287-11860B04C0C5}"/>
              </a:ext>
            </a:extLst>
          </p:cNvPr>
          <p:cNvSpPr txBox="1"/>
          <p:nvPr/>
        </p:nvSpPr>
        <p:spPr>
          <a:xfrm>
            <a:off x="1191467" y="4208455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2547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5228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6C19F3DB-44AA-F1F7-EDF4-2262C88CB5DC}"/>
              </a:ext>
            </a:extLst>
          </p:cNvPr>
          <p:cNvSpPr txBox="1"/>
          <p:nvPr/>
        </p:nvSpPr>
        <p:spPr>
          <a:xfrm>
            <a:off x="1635905" y="332630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4149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2900B7A-16AA-30C8-90A4-6706D9147A61}"/>
              </a:ext>
            </a:extLst>
          </p:cNvPr>
          <p:cNvSpPr txBox="1"/>
          <p:nvPr/>
        </p:nvSpPr>
        <p:spPr>
          <a:xfrm>
            <a:off x="2201827" y="3211804"/>
            <a:ext cx="434735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3EC49DA1-D380-2DBE-0475-A5990EC9801B}"/>
              </a:ext>
            </a:extLst>
          </p:cNvPr>
          <p:cNvSpPr txBox="1"/>
          <p:nvPr/>
        </p:nvSpPr>
        <p:spPr>
          <a:xfrm>
            <a:off x="2573203" y="3178446"/>
            <a:ext cx="3834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1730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1739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1795</a:t>
            </a:r>
          </a:p>
          <a:p>
            <a:pPr algn="ctr"/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4177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4E50E7D-A4CB-8F93-A6B8-418B778AB7D2}"/>
              </a:ext>
            </a:extLst>
          </p:cNvPr>
          <p:cNvSpPr txBox="1"/>
          <p:nvPr/>
        </p:nvSpPr>
        <p:spPr>
          <a:xfrm>
            <a:off x="8371567" y="1504238"/>
            <a:ext cx="2912977" cy="461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43 -&gt;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4547 -&gt;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614 -&gt;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3077 -&gt;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4990 -&gt;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6875 -&gt;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4109 -&gt;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flag8 = polka dot flag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4177 is 5294 in original datasheet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2988 is also noted as 4444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68C4EBF-2827-089C-9165-FBFFDC6E434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150435AA-BED7-2F3B-F874-0C646CB6D624}"/>
              </a:ext>
            </a:extLst>
          </p:cNvPr>
          <p:cNvSpPr txBox="1"/>
          <p:nvPr/>
        </p:nvSpPr>
        <p:spPr>
          <a:xfrm>
            <a:off x="3549292" y="2336405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43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86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7147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6830FAB-3529-D16D-3782-080C3BD2F9A7}"/>
              </a:ext>
            </a:extLst>
          </p:cNvPr>
          <p:cNvSpPr txBox="1"/>
          <p:nvPr/>
        </p:nvSpPr>
        <p:spPr>
          <a:xfrm>
            <a:off x="3972291" y="201208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5904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9217A5B6-875C-4C10-3D7D-FB99E6C9AF25}"/>
              </a:ext>
            </a:extLst>
          </p:cNvPr>
          <p:cNvSpPr txBox="1"/>
          <p:nvPr/>
        </p:nvSpPr>
        <p:spPr>
          <a:xfrm>
            <a:off x="4456579" y="2342900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4547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5381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2388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31D2D28-AD10-5004-1F1F-AC949BA27848}"/>
              </a:ext>
            </a:extLst>
          </p:cNvPr>
          <p:cNvSpPr txBox="1"/>
          <p:nvPr/>
        </p:nvSpPr>
        <p:spPr>
          <a:xfrm>
            <a:off x="4879429" y="242393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4105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6881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B57234CD-3E93-D74F-D527-B4E1BCC0EBBD}"/>
              </a:ext>
            </a:extLst>
          </p:cNvPr>
          <p:cNvSpPr txBox="1"/>
          <p:nvPr/>
        </p:nvSpPr>
        <p:spPr>
          <a:xfrm>
            <a:off x="4423839" y="2027752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1374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B7DEB6EC-22E7-9359-F46A-3DBEC0E57C47}"/>
              </a:ext>
            </a:extLst>
          </p:cNvPr>
          <p:cNvSpPr txBox="1"/>
          <p:nvPr/>
        </p:nvSpPr>
        <p:spPr>
          <a:xfrm>
            <a:off x="5860396" y="2470939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614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60C0EC2D-16F5-9F70-4B70-DD8AD76C7C5C}"/>
              </a:ext>
            </a:extLst>
          </p:cNvPr>
          <p:cNvSpPr txBox="1"/>
          <p:nvPr/>
        </p:nvSpPr>
        <p:spPr>
          <a:xfrm>
            <a:off x="6269315" y="246907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2912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40969652-9185-B155-BB2F-D56A27EB4915}"/>
              </a:ext>
            </a:extLst>
          </p:cNvPr>
          <p:cNvSpPr txBox="1"/>
          <p:nvPr/>
        </p:nvSpPr>
        <p:spPr>
          <a:xfrm>
            <a:off x="8854338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TRILLIUM</a:t>
            </a:r>
          </a:p>
        </p:txBody>
      </p:sp>
    </p:spTree>
    <p:extLst>
      <p:ext uri="{BB962C8B-B14F-4D97-AF65-F5344CB8AC3E}">
        <p14:creationId xmlns:p14="http://schemas.microsoft.com/office/powerpoint/2010/main" val="2500819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73A3586-2306-8C8F-A1E1-CA8FE392F36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5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1BCA6-1601-7196-B433-5A1363F6420F}"/>
              </a:ext>
            </a:extLst>
          </p:cNvPr>
          <p:cNvSpPr txBox="1"/>
          <p:nvPr/>
        </p:nvSpPr>
        <p:spPr>
          <a:xfrm>
            <a:off x="2564492" y="1578250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6900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83E6DACA-9EBA-C0D9-D014-A1D04B90F7DB}"/>
              </a:ext>
            </a:extLst>
          </p:cNvPr>
          <p:cNvSpPr txBox="1"/>
          <p:nvPr/>
        </p:nvSpPr>
        <p:spPr>
          <a:xfrm>
            <a:off x="3549853" y="1099445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3960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3993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4BA0BB13-AF6A-00B2-4CB8-814F2447B281}"/>
              </a:ext>
            </a:extLst>
          </p:cNvPr>
          <p:cNvSpPr txBox="1"/>
          <p:nvPr/>
        </p:nvSpPr>
        <p:spPr>
          <a:xfrm>
            <a:off x="3544672" y="1446118"/>
            <a:ext cx="434734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631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flag2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flag3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D9D861C4-954E-CC1B-DDEE-D52B0C9C2627}"/>
              </a:ext>
            </a:extLst>
          </p:cNvPr>
          <p:cNvSpPr txBox="1"/>
          <p:nvPr/>
        </p:nvSpPr>
        <p:spPr>
          <a:xfrm>
            <a:off x="6269857" y="333147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1432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E509B2AF-9775-649C-FFAC-6ECA40CA2242}"/>
              </a:ext>
            </a:extLst>
          </p:cNvPr>
          <p:cNvSpPr txBox="1"/>
          <p:nvPr/>
        </p:nvSpPr>
        <p:spPr>
          <a:xfrm>
            <a:off x="6259544" y="37742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1499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8C691C72-2142-5D7A-B511-A27B5CF12935}"/>
              </a:ext>
            </a:extLst>
          </p:cNvPr>
          <p:cNvSpPr txBox="1"/>
          <p:nvPr/>
        </p:nvSpPr>
        <p:spPr>
          <a:xfrm>
            <a:off x="6728846" y="333468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2803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D8C01A48-EAB1-CDBC-C3F0-1EAC78F685C3}"/>
              </a:ext>
            </a:extLst>
          </p:cNvPr>
          <p:cNvSpPr txBox="1"/>
          <p:nvPr/>
        </p:nvSpPr>
        <p:spPr>
          <a:xfrm>
            <a:off x="5910846" y="4098883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1476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4781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5657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06DA45AD-C611-0304-4E44-06322E7AFE45}"/>
              </a:ext>
            </a:extLst>
          </p:cNvPr>
          <p:cNvSpPr txBox="1"/>
          <p:nvPr/>
        </p:nvSpPr>
        <p:spPr>
          <a:xfrm>
            <a:off x="6767348" y="6690254"/>
            <a:ext cx="4154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2637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2662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5052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18232A5-B158-B1CA-3720-E0C321CF530C}"/>
              </a:ext>
            </a:extLst>
          </p:cNvPr>
          <p:cNvSpPr txBox="1"/>
          <p:nvPr/>
        </p:nvSpPr>
        <p:spPr>
          <a:xfrm>
            <a:off x="8371567" y="1504238"/>
            <a:ext cx="291297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2803 -&gt; between quadrats 1 and 3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526B1770-15BF-8B43-A87C-E213EFEB83AC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=16</a:t>
            </a:r>
          </a:p>
        </p:txBody>
      </p:sp>
    </p:spTree>
    <p:extLst>
      <p:ext uri="{BB962C8B-B14F-4D97-AF65-F5344CB8AC3E}">
        <p14:creationId xmlns:p14="http://schemas.microsoft.com/office/powerpoint/2010/main" val="21311882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A3923-69D2-5144-1C30-A69CB2185B4B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4F18E2-E9F1-0BC8-067C-C6EB3372564A}"/>
              </a:ext>
            </a:extLst>
          </p:cNvPr>
          <p:cNvSpPr txBox="1"/>
          <p:nvPr/>
        </p:nvSpPr>
        <p:spPr>
          <a:xfrm>
            <a:off x="8854339" y="372234"/>
            <a:ext cx="10983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TRILLIUM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4AE23-689D-24FC-883B-8D236214DF2C}"/>
              </a:ext>
            </a:extLst>
          </p:cNvPr>
          <p:cNvSpPr txBox="1"/>
          <p:nvPr/>
        </p:nvSpPr>
        <p:spPr>
          <a:xfrm>
            <a:off x="1204300" y="158620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5229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F983F65-6937-9462-27B0-DA3B12A4BA8C}"/>
              </a:ext>
            </a:extLst>
          </p:cNvPr>
          <p:cNvSpPr txBox="1"/>
          <p:nvPr/>
        </p:nvSpPr>
        <p:spPr>
          <a:xfrm>
            <a:off x="2118016" y="206022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2950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28C57C7-63F1-8A07-3768-4AFA3DE68E99}"/>
              </a:ext>
            </a:extLst>
          </p:cNvPr>
          <p:cNvSpPr txBox="1"/>
          <p:nvPr/>
        </p:nvSpPr>
        <p:spPr>
          <a:xfrm>
            <a:off x="2560368" y="24850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5714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9BA9D587-EEFF-305E-9E89-B7CA9D6A1218}"/>
              </a:ext>
            </a:extLst>
          </p:cNvPr>
          <p:cNvSpPr txBox="1"/>
          <p:nvPr/>
        </p:nvSpPr>
        <p:spPr>
          <a:xfrm>
            <a:off x="2168407" y="1586207"/>
            <a:ext cx="39626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762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2E8E2B9-E46D-190B-5A33-D4262411975D}"/>
              </a:ext>
            </a:extLst>
          </p:cNvPr>
          <p:cNvSpPr txBox="1"/>
          <p:nvPr/>
        </p:nvSpPr>
        <p:spPr>
          <a:xfrm>
            <a:off x="2571182" y="15851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4712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9781062B-2B8B-33B4-0531-BED49DD37961}"/>
              </a:ext>
            </a:extLst>
          </p:cNvPr>
          <p:cNvSpPr txBox="1"/>
          <p:nvPr/>
        </p:nvSpPr>
        <p:spPr>
          <a:xfrm>
            <a:off x="2169364" y="100357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4760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4777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5267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20D0323B-3BAC-1E73-09C2-5DFFD7DB6962}"/>
              </a:ext>
            </a:extLst>
          </p:cNvPr>
          <p:cNvSpPr txBox="1"/>
          <p:nvPr/>
        </p:nvSpPr>
        <p:spPr>
          <a:xfrm>
            <a:off x="2576090" y="1002113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684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1184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5865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CD552809-9348-20FC-E2F3-9400B2814D5B}"/>
              </a:ext>
            </a:extLst>
          </p:cNvPr>
          <p:cNvSpPr txBox="1"/>
          <p:nvPr/>
        </p:nvSpPr>
        <p:spPr>
          <a:xfrm>
            <a:off x="3993612" y="1130658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5742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34802936-60BB-021B-ECF2-7BFB2C707B5D}"/>
              </a:ext>
            </a:extLst>
          </p:cNvPr>
          <p:cNvSpPr txBox="1"/>
          <p:nvPr/>
        </p:nvSpPr>
        <p:spPr>
          <a:xfrm>
            <a:off x="4884336" y="1084770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925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5641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6F8C76A0-DB20-1CB7-D37A-81CEA11CC8DB}"/>
              </a:ext>
            </a:extLst>
          </p:cNvPr>
          <p:cNvSpPr txBox="1"/>
          <p:nvPr/>
        </p:nvSpPr>
        <p:spPr>
          <a:xfrm>
            <a:off x="5806541" y="1132442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3305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5619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57DCAA85-D048-5B24-2FD5-34381C141E03}"/>
              </a:ext>
            </a:extLst>
          </p:cNvPr>
          <p:cNvSpPr txBox="1"/>
          <p:nvPr/>
        </p:nvSpPr>
        <p:spPr>
          <a:xfrm>
            <a:off x="6770829" y="1130620"/>
            <a:ext cx="39626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978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C3A44D4B-404B-FE00-4299-9B7BFF91BA86}"/>
              </a:ext>
            </a:extLst>
          </p:cNvPr>
          <p:cNvSpPr txBox="1"/>
          <p:nvPr/>
        </p:nvSpPr>
        <p:spPr>
          <a:xfrm>
            <a:off x="7195662" y="965217"/>
            <a:ext cx="41549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2941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5403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5626</a:t>
            </a:r>
          </a:p>
          <a:p>
            <a:pPr algn="ctr"/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5722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B37375C5-4D57-A692-A143-8E02CB6323A3}"/>
              </a:ext>
            </a:extLst>
          </p:cNvPr>
          <p:cNvSpPr txBox="1"/>
          <p:nvPr/>
        </p:nvSpPr>
        <p:spPr>
          <a:xfrm>
            <a:off x="5811322" y="2076663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4582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D15FEF2F-5F8E-A02C-5A6C-A9EEDCD2A84A}"/>
              </a:ext>
            </a:extLst>
          </p:cNvPr>
          <p:cNvSpPr txBox="1"/>
          <p:nvPr/>
        </p:nvSpPr>
        <p:spPr>
          <a:xfrm>
            <a:off x="6246797" y="1967874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3379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766865D-AD5D-E3A0-652B-2D7D1300AEF8}"/>
              </a:ext>
            </a:extLst>
          </p:cNvPr>
          <p:cNvSpPr txBox="1"/>
          <p:nvPr/>
        </p:nvSpPr>
        <p:spPr>
          <a:xfrm>
            <a:off x="6257234" y="2338582"/>
            <a:ext cx="44114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2980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4505</a:t>
            </a:r>
          </a:p>
          <a:p>
            <a:pPr algn="ctr"/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4510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FB47F5B8-5A37-B656-4495-9A6B194B998E}"/>
              </a:ext>
            </a:extLst>
          </p:cNvPr>
          <p:cNvSpPr txBox="1"/>
          <p:nvPr/>
        </p:nvSpPr>
        <p:spPr>
          <a:xfrm>
            <a:off x="6717800" y="2490180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4745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3AE9DFAD-CEB4-C587-1BDD-AE0B79660449}"/>
              </a:ext>
            </a:extLst>
          </p:cNvPr>
          <p:cNvSpPr txBox="1"/>
          <p:nvPr/>
        </p:nvSpPr>
        <p:spPr>
          <a:xfrm>
            <a:off x="7170013" y="332924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5509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B88A9866-1552-29DD-9D24-821E750F1E07}"/>
              </a:ext>
            </a:extLst>
          </p:cNvPr>
          <p:cNvSpPr txBox="1"/>
          <p:nvPr/>
        </p:nvSpPr>
        <p:spPr>
          <a:xfrm>
            <a:off x="4885604" y="3270038"/>
            <a:ext cx="4667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4511</a:t>
            </a:r>
          </a:p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4543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965E235-47E5-00CE-DA97-DE3BE2B1206E}"/>
              </a:ext>
            </a:extLst>
          </p:cNvPr>
          <p:cNvSpPr txBox="1"/>
          <p:nvPr/>
        </p:nvSpPr>
        <p:spPr>
          <a:xfrm>
            <a:off x="4440476" y="337446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2074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F717642C-DDC4-FB1E-9BFC-58E1B7B331A0}"/>
              </a:ext>
            </a:extLst>
          </p:cNvPr>
          <p:cNvSpPr txBox="1"/>
          <p:nvPr/>
        </p:nvSpPr>
        <p:spPr>
          <a:xfrm>
            <a:off x="4438985" y="4675479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2276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137CC269-FD9F-14E4-21F9-5932A838597B}"/>
              </a:ext>
            </a:extLst>
          </p:cNvPr>
          <p:cNvSpPr txBox="1"/>
          <p:nvPr/>
        </p:nvSpPr>
        <p:spPr>
          <a:xfrm>
            <a:off x="2561561" y="4230954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5783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0207E196-2D77-ED26-AB84-1F5BFF819C33}"/>
              </a:ext>
            </a:extLst>
          </p:cNvPr>
          <p:cNvSpPr txBox="1"/>
          <p:nvPr/>
        </p:nvSpPr>
        <p:spPr>
          <a:xfrm>
            <a:off x="1185733" y="4674465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6884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416B6AB8-EF37-D7EE-271F-185F2EB2B2A9}"/>
              </a:ext>
            </a:extLst>
          </p:cNvPr>
          <p:cNvSpPr txBox="1"/>
          <p:nvPr/>
        </p:nvSpPr>
        <p:spPr>
          <a:xfrm>
            <a:off x="4438984" y="556456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5031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5AEB89C1-42A1-4877-7AD3-75C6F9D1BC99}"/>
              </a:ext>
            </a:extLst>
          </p:cNvPr>
          <p:cNvSpPr txBox="1"/>
          <p:nvPr/>
        </p:nvSpPr>
        <p:spPr>
          <a:xfrm>
            <a:off x="3530891" y="5619081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5060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239D4C7A-5872-A4D2-E145-44FC831ABD78}"/>
              </a:ext>
            </a:extLst>
          </p:cNvPr>
          <p:cNvSpPr txBox="1"/>
          <p:nvPr/>
        </p:nvSpPr>
        <p:spPr>
          <a:xfrm>
            <a:off x="7170013" y="6410816"/>
            <a:ext cx="4667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6879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CE8CCB14-37F2-EE8B-F17D-C451259BF150}"/>
              </a:ext>
            </a:extLst>
          </p:cNvPr>
          <p:cNvSpPr txBox="1"/>
          <p:nvPr/>
        </p:nvSpPr>
        <p:spPr>
          <a:xfrm>
            <a:off x="8371567" y="1504238"/>
            <a:ext cx="2912977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762 -&gt;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4712 -&gt;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5267 -&gt;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5641 -&gt;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3305 -&gt;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5403 -&gt;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5626 -&gt;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3379 -&gt;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4582 -&gt;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4511 -&gt;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5060 in center of all quadrats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1184 might also be 5226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925 might also be 3925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5365 is a polka dot flag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8A19D303-CD07-0E78-5456-ED34EF7804F7}"/>
              </a:ext>
            </a:extLst>
          </p:cNvPr>
          <p:cNvSpPr txBox="1"/>
          <p:nvPr/>
        </p:nvSpPr>
        <p:spPr>
          <a:xfrm>
            <a:off x="6202074" y="1489350"/>
            <a:ext cx="5806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5365</a:t>
            </a:r>
          </a:p>
          <a:p>
            <a:pPr algn="ctr"/>
            <a:r>
              <a:rPr lang="en-US" sz="1000" dirty="0" err="1">
                <a:latin typeface="Arial" panose="020B0604020202020204" pitchFamily="34" charset="0"/>
                <a:cs typeface="Arial" panose="020B0604020202020204" pitchFamily="34" charset="0"/>
              </a:rPr>
              <a:t>Pkadot</a:t>
            </a:r>
            <a:endParaRPr 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5998074-48AA-B8EA-FE96-32B5537F8BA9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=38</a:t>
            </a:r>
          </a:p>
        </p:txBody>
      </p:sp>
    </p:spTree>
    <p:extLst>
      <p:ext uri="{BB962C8B-B14F-4D97-AF65-F5344CB8AC3E}">
        <p14:creationId xmlns:p14="http://schemas.microsoft.com/office/powerpoint/2010/main" val="3960779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5E15A7A6-C6D1-8B60-885F-7783D43EE641}"/>
              </a:ext>
            </a:extLst>
          </p:cNvPr>
          <p:cNvSpPr/>
          <p:nvPr/>
        </p:nvSpPr>
        <p:spPr>
          <a:xfrm>
            <a:off x="8348546" y="1168165"/>
            <a:ext cx="3747305" cy="6615679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07A715E-B1E0-A598-820B-66399DB04E38}"/>
              </a:ext>
            </a:extLst>
          </p:cNvPr>
          <p:cNvSpPr/>
          <p:nvPr/>
        </p:nvSpPr>
        <p:spPr>
          <a:xfrm>
            <a:off x="4425312" y="102069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D2BCE3-F518-96EB-F32A-F76A5BF44638}"/>
              </a:ext>
            </a:extLst>
          </p:cNvPr>
          <p:cNvSpPr/>
          <p:nvPr/>
        </p:nvSpPr>
        <p:spPr>
          <a:xfrm>
            <a:off x="4429314" y="3214835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E0680C31-0D9E-25E4-4E71-2D9D7ECE58E3}"/>
              </a:ext>
            </a:extLst>
          </p:cNvPr>
          <p:cNvSpPr/>
          <p:nvPr/>
        </p:nvSpPr>
        <p:spPr>
          <a:xfrm>
            <a:off x="4423709" y="5416356"/>
            <a:ext cx="914400" cy="179389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3F5CFD33-F681-7FC4-EDCA-0B73C004DE43}"/>
              </a:ext>
            </a:extLst>
          </p:cNvPr>
          <p:cNvSpPr/>
          <p:nvPr/>
        </p:nvSpPr>
        <p:spPr>
          <a:xfrm>
            <a:off x="3518800" y="1014874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76F8F698-DEE5-E1D6-7432-89A2FB487B5E}"/>
              </a:ext>
            </a:extLst>
          </p:cNvPr>
          <p:cNvSpPr/>
          <p:nvPr/>
        </p:nvSpPr>
        <p:spPr>
          <a:xfrm>
            <a:off x="3522802" y="3217106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971A8140-ADD8-5130-28D1-F0BA6D7B297F}"/>
              </a:ext>
            </a:extLst>
          </p:cNvPr>
          <p:cNvSpPr/>
          <p:nvPr/>
        </p:nvSpPr>
        <p:spPr>
          <a:xfrm>
            <a:off x="3517197" y="5410535"/>
            <a:ext cx="914400" cy="179389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0EE2D55-11A5-CDB4-37FE-80A8B30351B6}"/>
              </a:ext>
            </a:extLst>
          </p:cNvPr>
          <p:cNvSpPr/>
          <p:nvPr/>
        </p:nvSpPr>
        <p:spPr>
          <a:xfrm>
            <a:off x="1179862" y="1005833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36BD42B-C2FD-94BE-9A15-0C9719AD8710}"/>
              </a:ext>
            </a:extLst>
          </p:cNvPr>
          <p:cNvSpPr/>
          <p:nvPr/>
        </p:nvSpPr>
        <p:spPr>
          <a:xfrm>
            <a:off x="3518800" y="1005833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E314D8-A020-7A8A-7FF2-130DB83DA5A8}"/>
              </a:ext>
            </a:extLst>
          </p:cNvPr>
          <p:cNvSpPr/>
          <p:nvPr/>
        </p:nvSpPr>
        <p:spPr>
          <a:xfrm>
            <a:off x="5804800" y="1005833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E3AFFC2E-098F-EFDD-5AA4-F767A558D72F}"/>
              </a:ext>
            </a:extLst>
          </p:cNvPr>
          <p:cNvSpPr/>
          <p:nvPr/>
        </p:nvSpPr>
        <p:spPr>
          <a:xfrm>
            <a:off x="1179862" y="3200391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7B53CC4-BA71-EF3F-AC4D-4727207A9772}"/>
              </a:ext>
            </a:extLst>
          </p:cNvPr>
          <p:cNvSpPr/>
          <p:nvPr/>
        </p:nvSpPr>
        <p:spPr>
          <a:xfrm>
            <a:off x="3518800" y="3200391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91168DA-D21C-6321-1F8A-073420CC3ECC}"/>
              </a:ext>
            </a:extLst>
          </p:cNvPr>
          <p:cNvSpPr/>
          <p:nvPr/>
        </p:nvSpPr>
        <p:spPr>
          <a:xfrm>
            <a:off x="5804800" y="3200391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D015059-7277-12ED-C52B-A7C5B1197675}"/>
              </a:ext>
            </a:extLst>
          </p:cNvPr>
          <p:cNvSpPr/>
          <p:nvPr/>
        </p:nvSpPr>
        <p:spPr>
          <a:xfrm>
            <a:off x="1179862" y="5394949"/>
            <a:ext cx="1828800" cy="18288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6D05338-9091-30D8-7600-A260481EA8CE}"/>
              </a:ext>
            </a:extLst>
          </p:cNvPr>
          <p:cNvSpPr/>
          <p:nvPr/>
        </p:nvSpPr>
        <p:spPr>
          <a:xfrm>
            <a:off x="3518800" y="5394949"/>
            <a:ext cx="1828800" cy="182880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234D0C8-92DC-FF6F-BC9A-EFF8AB437805}"/>
              </a:ext>
            </a:extLst>
          </p:cNvPr>
          <p:cNvSpPr/>
          <p:nvPr/>
        </p:nvSpPr>
        <p:spPr>
          <a:xfrm>
            <a:off x="5804800" y="5394949"/>
            <a:ext cx="18288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74B0967-15F7-FF16-9F6A-82A6ACC00A41}"/>
              </a:ext>
            </a:extLst>
          </p:cNvPr>
          <p:cNvCxnSpPr>
            <a:stCxn id="23" idx="0"/>
            <a:endCxn id="23" idx="2"/>
          </p:cNvCxnSpPr>
          <p:nvPr/>
        </p:nvCxnSpPr>
        <p:spPr>
          <a:xfrm>
            <a:off x="2094262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9938220-D1D3-2314-8DC1-72AA2B625D45}"/>
              </a:ext>
            </a:extLst>
          </p:cNvPr>
          <p:cNvCxnSpPr>
            <a:stCxn id="23" idx="3"/>
            <a:endCxn id="23" idx="1"/>
          </p:cNvCxnSpPr>
          <p:nvPr/>
        </p:nvCxnSpPr>
        <p:spPr>
          <a:xfrm flipH="1">
            <a:off x="1179862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378F25A-7C53-29A8-60DD-FABC428644DD}"/>
              </a:ext>
            </a:extLst>
          </p:cNvPr>
          <p:cNvCxnSpPr>
            <a:cxnSpLocks/>
            <a:stCxn id="24" idx="3"/>
            <a:endCxn id="24" idx="1"/>
          </p:cNvCxnSpPr>
          <p:nvPr/>
        </p:nvCxnSpPr>
        <p:spPr>
          <a:xfrm flipH="1">
            <a:off x="3518800" y="1920233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BF9EDBEA-5908-7327-3B7A-A564ABDD9502}"/>
              </a:ext>
            </a:extLst>
          </p:cNvPr>
          <p:cNvCxnSpPr/>
          <p:nvPr/>
        </p:nvCxnSpPr>
        <p:spPr>
          <a:xfrm>
            <a:off x="6719200" y="999415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1FC34B52-8942-3A51-92FB-C04E8FB4E599}"/>
              </a:ext>
            </a:extLst>
          </p:cNvPr>
          <p:cNvCxnSpPr/>
          <p:nvPr/>
        </p:nvCxnSpPr>
        <p:spPr>
          <a:xfrm flipH="1">
            <a:off x="5804800" y="1913815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0CE357E-C7A4-F468-1F1E-EDF1D1F2CCF8}"/>
              </a:ext>
            </a:extLst>
          </p:cNvPr>
          <p:cNvCxnSpPr>
            <a:cxnSpLocks/>
            <a:stCxn id="26" idx="3"/>
            <a:endCxn id="26" idx="1"/>
          </p:cNvCxnSpPr>
          <p:nvPr/>
        </p:nvCxnSpPr>
        <p:spPr>
          <a:xfrm flipH="1">
            <a:off x="1179862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F5C6843-65A1-0526-B379-C75BE0C32540}"/>
              </a:ext>
            </a:extLst>
          </p:cNvPr>
          <p:cNvCxnSpPr>
            <a:cxnSpLocks/>
          </p:cNvCxnSpPr>
          <p:nvPr/>
        </p:nvCxnSpPr>
        <p:spPr>
          <a:xfrm flipH="1">
            <a:off x="3518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4141A95-0EED-EC40-FF52-1ECD388C8F76}"/>
              </a:ext>
            </a:extLst>
          </p:cNvPr>
          <p:cNvCxnSpPr>
            <a:cxnSpLocks/>
          </p:cNvCxnSpPr>
          <p:nvPr/>
        </p:nvCxnSpPr>
        <p:spPr>
          <a:xfrm flipH="1">
            <a:off x="5804800" y="4114791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CE600-3EB4-994C-83A3-ACEEB8748771}"/>
              </a:ext>
            </a:extLst>
          </p:cNvPr>
          <p:cNvCxnSpPr>
            <a:cxnSpLocks/>
            <a:stCxn id="29" idx="3"/>
            <a:endCxn id="29" idx="1"/>
          </p:cNvCxnSpPr>
          <p:nvPr/>
        </p:nvCxnSpPr>
        <p:spPr>
          <a:xfrm flipH="1">
            <a:off x="1179862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54BB670-DE6E-0BAF-A7A8-DFCDBEDDF8EF}"/>
              </a:ext>
            </a:extLst>
          </p:cNvPr>
          <p:cNvCxnSpPr>
            <a:cxnSpLocks/>
          </p:cNvCxnSpPr>
          <p:nvPr/>
        </p:nvCxnSpPr>
        <p:spPr>
          <a:xfrm flipH="1">
            <a:off x="3518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415A4DA-7C4D-0B4A-106F-803B31204E5E}"/>
              </a:ext>
            </a:extLst>
          </p:cNvPr>
          <p:cNvCxnSpPr>
            <a:cxnSpLocks/>
          </p:cNvCxnSpPr>
          <p:nvPr/>
        </p:nvCxnSpPr>
        <p:spPr>
          <a:xfrm flipH="1">
            <a:off x="5804800" y="6309349"/>
            <a:ext cx="1828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EC2706B-1889-72D1-F0E8-3E3B55FA692B}"/>
              </a:ext>
            </a:extLst>
          </p:cNvPr>
          <p:cNvCxnSpPr/>
          <p:nvPr/>
        </p:nvCxnSpPr>
        <p:spPr>
          <a:xfrm>
            <a:off x="2094262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3B5AB34-52CF-0554-3E4A-7804676DC8C0}"/>
              </a:ext>
            </a:extLst>
          </p:cNvPr>
          <p:cNvCxnSpPr/>
          <p:nvPr/>
        </p:nvCxnSpPr>
        <p:spPr>
          <a:xfrm>
            <a:off x="2094262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D51A905F-886D-BEA2-80BE-F12DFF3D4CE7}"/>
              </a:ext>
            </a:extLst>
          </p:cNvPr>
          <p:cNvCxnSpPr/>
          <p:nvPr/>
        </p:nvCxnSpPr>
        <p:spPr>
          <a:xfrm>
            <a:off x="6717597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800AAC7-3BE3-DD99-1846-D844D0CCBED3}"/>
              </a:ext>
            </a:extLst>
          </p:cNvPr>
          <p:cNvCxnSpPr/>
          <p:nvPr/>
        </p:nvCxnSpPr>
        <p:spPr>
          <a:xfrm>
            <a:off x="6717596" y="5394949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EDC173B-32D9-4282-FD2D-D8562B57E081}"/>
              </a:ext>
            </a:extLst>
          </p:cNvPr>
          <p:cNvCxnSpPr/>
          <p:nvPr/>
        </p:nvCxnSpPr>
        <p:spPr>
          <a:xfrm>
            <a:off x="4433200" y="1005833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80A24BC1-6DE8-3EDE-394D-8B5DAE4E202D}"/>
              </a:ext>
            </a:extLst>
          </p:cNvPr>
          <p:cNvCxnSpPr/>
          <p:nvPr/>
        </p:nvCxnSpPr>
        <p:spPr>
          <a:xfrm>
            <a:off x="4433200" y="3200391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90588D1-854E-1216-AC3D-60AAF87410F3}"/>
              </a:ext>
            </a:extLst>
          </p:cNvPr>
          <p:cNvCxnSpPr/>
          <p:nvPr/>
        </p:nvCxnSpPr>
        <p:spPr>
          <a:xfrm>
            <a:off x="4433200" y="5400970"/>
            <a:ext cx="0" cy="18288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B853731-8CAF-E568-5CB7-24CF4A05EBF2}"/>
              </a:ext>
            </a:extLst>
          </p:cNvPr>
          <p:cNvCxnSpPr>
            <a:cxnSpLocks/>
            <a:stCxn id="4" idx="0"/>
            <a:endCxn id="4" idx="2"/>
          </p:cNvCxnSpPr>
          <p:nvPr/>
        </p:nvCxnSpPr>
        <p:spPr>
          <a:xfrm>
            <a:off x="4433200" y="457200"/>
            <a:ext cx="0" cy="7315200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9BF92F2-1E5A-FFF7-74DF-8BD7F127C12F}"/>
              </a:ext>
            </a:extLst>
          </p:cNvPr>
          <p:cNvSpPr/>
          <p:nvPr/>
        </p:nvSpPr>
        <p:spPr>
          <a:xfrm>
            <a:off x="775600" y="457200"/>
            <a:ext cx="7315200" cy="7315200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8938B73-2083-A835-ED2A-D0F8FABE3DA8}"/>
              </a:ext>
            </a:extLst>
          </p:cNvPr>
          <p:cNvSpPr txBox="1"/>
          <p:nvPr/>
        </p:nvSpPr>
        <p:spPr>
          <a:xfrm>
            <a:off x="1187782" y="712918"/>
            <a:ext cx="18085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COMPOSITE 1 (C1)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816E3A0-ABA5-E2AC-B229-52CF32DEA7DC}"/>
              </a:ext>
            </a:extLst>
          </p:cNvPr>
          <p:cNvSpPr txBox="1"/>
          <p:nvPr/>
        </p:nvSpPr>
        <p:spPr>
          <a:xfrm>
            <a:off x="3763117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AD65327-D5DE-7E0E-3FE5-AEB8CE728CB2}"/>
              </a:ext>
            </a:extLst>
          </p:cNvPr>
          <p:cNvSpPr txBox="1"/>
          <p:nvPr/>
        </p:nvSpPr>
        <p:spPr>
          <a:xfrm>
            <a:off x="4718518" y="718974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C3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A9F0DF2-B6F0-47FD-302A-761647F5F014}"/>
              </a:ext>
            </a:extLst>
          </p:cNvPr>
          <p:cNvSpPr txBox="1"/>
          <p:nvPr/>
        </p:nvSpPr>
        <p:spPr>
          <a:xfrm>
            <a:off x="11538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7307B73-BC8F-1A38-6AE4-DDD385DDDCC6}"/>
              </a:ext>
            </a:extLst>
          </p:cNvPr>
          <p:cNvSpPr txBox="1"/>
          <p:nvPr/>
        </p:nvSpPr>
        <p:spPr>
          <a:xfrm>
            <a:off x="206829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323E6FD-E2A2-CF80-AE1F-20FC4FD3367D}"/>
              </a:ext>
            </a:extLst>
          </p:cNvPr>
          <p:cNvSpPr txBox="1"/>
          <p:nvPr/>
        </p:nvSpPr>
        <p:spPr>
          <a:xfrm>
            <a:off x="3496833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F16120A-5618-9C4D-AC7A-28488F0F7AC8}"/>
              </a:ext>
            </a:extLst>
          </p:cNvPr>
          <p:cNvSpPr txBox="1"/>
          <p:nvPr/>
        </p:nvSpPr>
        <p:spPr>
          <a:xfrm>
            <a:off x="4407230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5D83A02-F120-03F8-38ED-65609F668261}"/>
              </a:ext>
            </a:extLst>
          </p:cNvPr>
          <p:cNvSpPr txBox="1"/>
          <p:nvPr/>
        </p:nvSpPr>
        <p:spPr>
          <a:xfrm>
            <a:off x="57768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03CCCCA-97CA-89B1-D884-2580D1C67AE4}"/>
              </a:ext>
            </a:extLst>
          </p:cNvPr>
          <p:cNvSpPr txBox="1"/>
          <p:nvPr/>
        </p:nvSpPr>
        <p:spPr>
          <a:xfrm>
            <a:off x="6691226" y="988559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33EA0AC-BEB7-46B0-1817-37E2A44F606C}"/>
              </a:ext>
            </a:extLst>
          </p:cNvPr>
          <p:cNvSpPr txBox="1"/>
          <p:nvPr/>
        </p:nvSpPr>
        <p:spPr>
          <a:xfrm>
            <a:off x="6673834" y="1886916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12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A44E80C-7F8B-C656-844C-46A712AA0194}"/>
              </a:ext>
            </a:extLst>
          </p:cNvPr>
          <p:cNvSpPr txBox="1"/>
          <p:nvPr/>
        </p:nvSpPr>
        <p:spPr>
          <a:xfrm>
            <a:off x="6673833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18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C0595DA-3F22-7B76-F704-69E64E579F30}"/>
              </a:ext>
            </a:extLst>
          </p:cNvPr>
          <p:cNvSpPr txBox="1"/>
          <p:nvPr/>
        </p:nvSpPr>
        <p:spPr>
          <a:xfrm>
            <a:off x="6673832" y="4091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24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A42DFA0-D7C9-8D5F-C47E-BE80728C1894}"/>
              </a:ext>
            </a:extLst>
          </p:cNvPr>
          <p:cNvSpPr txBox="1"/>
          <p:nvPr/>
        </p:nvSpPr>
        <p:spPr>
          <a:xfrm>
            <a:off x="6673831" y="53887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C735C6D1-E38E-2C60-2BFB-F31206D0A776}"/>
              </a:ext>
            </a:extLst>
          </p:cNvPr>
          <p:cNvSpPr txBox="1"/>
          <p:nvPr/>
        </p:nvSpPr>
        <p:spPr>
          <a:xfrm>
            <a:off x="6673830" y="630045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B1C8011-AFD7-983E-2127-3E6C579F48E2}"/>
              </a:ext>
            </a:extLst>
          </p:cNvPr>
          <p:cNvSpPr txBox="1"/>
          <p:nvPr/>
        </p:nvSpPr>
        <p:spPr>
          <a:xfrm>
            <a:off x="575783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17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9AE3523-1A66-BAFC-CE8A-AF49EE3E46A2}"/>
              </a:ext>
            </a:extLst>
          </p:cNvPr>
          <p:cNvSpPr txBox="1"/>
          <p:nvPr/>
        </p:nvSpPr>
        <p:spPr>
          <a:xfrm>
            <a:off x="4388237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AEA978C-43C8-1555-2B7D-3F8F7A3C3DC4}"/>
              </a:ext>
            </a:extLst>
          </p:cNvPr>
          <p:cNvSpPr txBox="1"/>
          <p:nvPr/>
        </p:nvSpPr>
        <p:spPr>
          <a:xfrm>
            <a:off x="3472231" y="317368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7D3C079-EE43-150B-0EA3-60AFEAA7EDC8}"/>
              </a:ext>
            </a:extLst>
          </p:cNvPr>
          <p:cNvSpPr txBox="1"/>
          <p:nvPr/>
        </p:nvSpPr>
        <p:spPr>
          <a:xfrm>
            <a:off x="2046482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14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F1ED8A-4F39-3893-5C5B-5D6D49B2D4E5}"/>
              </a:ext>
            </a:extLst>
          </p:cNvPr>
          <p:cNvSpPr txBox="1"/>
          <p:nvPr/>
        </p:nvSpPr>
        <p:spPr>
          <a:xfrm>
            <a:off x="1130480" y="3177333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A4AAC80-E424-FE4A-CD3F-F4ECBF0A9240}"/>
              </a:ext>
            </a:extLst>
          </p:cNvPr>
          <p:cNvSpPr txBox="1"/>
          <p:nvPr/>
        </p:nvSpPr>
        <p:spPr>
          <a:xfrm>
            <a:off x="11538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DCFE890-8196-7CCE-13AD-1A08E3FC8371}"/>
              </a:ext>
            </a:extLst>
          </p:cNvPr>
          <p:cNvSpPr txBox="1"/>
          <p:nvPr/>
        </p:nvSpPr>
        <p:spPr>
          <a:xfrm>
            <a:off x="206829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8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AE9A188-B20F-2AFE-8917-0AF55884D4CF}"/>
              </a:ext>
            </a:extLst>
          </p:cNvPr>
          <p:cNvSpPr txBox="1"/>
          <p:nvPr/>
        </p:nvSpPr>
        <p:spPr>
          <a:xfrm>
            <a:off x="3496833" y="1890758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61B41DF-5B56-7E06-E36B-C43D9F22BC2F}"/>
              </a:ext>
            </a:extLst>
          </p:cNvPr>
          <p:cNvSpPr txBox="1"/>
          <p:nvPr/>
        </p:nvSpPr>
        <p:spPr>
          <a:xfrm>
            <a:off x="4389840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529E106-3050-76FC-5730-A7F7BB6A5BE3}"/>
              </a:ext>
            </a:extLst>
          </p:cNvPr>
          <p:cNvSpPr txBox="1"/>
          <p:nvPr/>
        </p:nvSpPr>
        <p:spPr>
          <a:xfrm>
            <a:off x="5778506" y="1893334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2D08FED-3030-A07E-D077-22A92E6D1FF7}"/>
              </a:ext>
            </a:extLst>
          </p:cNvPr>
          <p:cNvSpPr txBox="1"/>
          <p:nvPr/>
        </p:nvSpPr>
        <p:spPr>
          <a:xfrm>
            <a:off x="575783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23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7960A5F-FA51-5A78-ACF5-8C70CBB40609}"/>
              </a:ext>
            </a:extLst>
          </p:cNvPr>
          <p:cNvSpPr txBox="1"/>
          <p:nvPr/>
        </p:nvSpPr>
        <p:spPr>
          <a:xfrm>
            <a:off x="4388237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22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CECECBF-53B4-4B5A-B333-84D85DFB9FAF}"/>
              </a:ext>
            </a:extLst>
          </p:cNvPr>
          <p:cNvSpPr txBox="1"/>
          <p:nvPr/>
        </p:nvSpPr>
        <p:spPr>
          <a:xfrm>
            <a:off x="3483855" y="4078489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C25CFBD-718D-1EDC-1F0A-09C954F109D9}"/>
              </a:ext>
            </a:extLst>
          </p:cNvPr>
          <p:cNvSpPr txBox="1"/>
          <p:nvPr/>
        </p:nvSpPr>
        <p:spPr>
          <a:xfrm>
            <a:off x="2046482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20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59B2469B-80DF-6171-F53C-0FC70773652F}"/>
              </a:ext>
            </a:extLst>
          </p:cNvPr>
          <p:cNvSpPr txBox="1"/>
          <p:nvPr/>
        </p:nvSpPr>
        <p:spPr>
          <a:xfrm>
            <a:off x="1130480" y="408571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705E9BE-247A-B86F-D25B-FD348DADBA83}"/>
              </a:ext>
            </a:extLst>
          </p:cNvPr>
          <p:cNvSpPr txBox="1"/>
          <p:nvPr/>
        </p:nvSpPr>
        <p:spPr>
          <a:xfrm>
            <a:off x="575783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29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57B7731B-8FEC-3C10-ACF0-1AA0C75AE533}"/>
              </a:ext>
            </a:extLst>
          </p:cNvPr>
          <p:cNvSpPr txBox="1"/>
          <p:nvPr/>
        </p:nvSpPr>
        <p:spPr>
          <a:xfrm>
            <a:off x="4388237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AC31284-AC64-F710-5625-A87C5E27DC4E}"/>
              </a:ext>
            </a:extLst>
          </p:cNvPr>
          <p:cNvSpPr txBox="1"/>
          <p:nvPr/>
        </p:nvSpPr>
        <p:spPr>
          <a:xfrm>
            <a:off x="3483392" y="540455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BE4734B-BA0D-DEC2-0FBD-10C67C8EA1B4}"/>
              </a:ext>
            </a:extLst>
          </p:cNvPr>
          <p:cNvSpPr txBox="1"/>
          <p:nvPr/>
        </p:nvSpPr>
        <p:spPr>
          <a:xfrm>
            <a:off x="2046482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0BCC3DA-461B-05CE-F2F6-3B138EA3C494}"/>
              </a:ext>
            </a:extLst>
          </p:cNvPr>
          <p:cNvSpPr txBox="1"/>
          <p:nvPr/>
        </p:nvSpPr>
        <p:spPr>
          <a:xfrm>
            <a:off x="1130480" y="539677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25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490A39C2-5BB5-72A4-3CC7-A040E80E4725}"/>
              </a:ext>
            </a:extLst>
          </p:cNvPr>
          <p:cNvSpPr txBox="1"/>
          <p:nvPr/>
        </p:nvSpPr>
        <p:spPr>
          <a:xfrm>
            <a:off x="575782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35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E0D35FE-25B4-01DE-7329-ACECF5828FD1}"/>
              </a:ext>
            </a:extLst>
          </p:cNvPr>
          <p:cNvSpPr txBox="1"/>
          <p:nvPr/>
        </p:nvSpPr>
        <p:spPr>
          <a:xfrm>
            <a:off x="4388233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07988D3D-4A92-F09C-2BCD-521843F091E0}"/>
              </a:ext>
            </a:extLst>
          </p:cNvPr>
          <p:cNvSpPr txBox="1"/>
          <p:nvPr/>
        </p:nvSpPr>
        <p:spPr>
          <a:xfrm>
            <a:off x="3472231" y="6294982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33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218E723E-1914-7B30-6C9B-5037F916CB1C}"/>
              </a:ext>
            </a:extLst>
          </p:cNvPr>
          <p:cNvSpPr txBox="1"/>
          <p:nvPr/>
        </p:nvSpPr>
        <p:spPr>
          <a:xfrm>
            <a:off x="2046478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70A8E750-E449-98D7-5217-ECE4363721D6}"/>
              </a:ext>
            </a:extLst>
          </p:cNvPr>
          <p:cNvSpPr txBox="1"/>
          <p:nvPr/>
        </p:nvSpPr>
        <p:spPr>
          <a:xfrm>
            <a:off x="1130476" y="6297390"/>
            <a:ext cx="32573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704B0D9-7FB7-B94B-3BD2-38E8956C0604}"/>
              </a:ext>
            </a:extLst>
          </p:cNvPr>
          <p:cNvSpPr txBox="1"/>
          <p:nvPr/>
        </p:nvSpPr>
        <p:spPr>
          <a:xfrm>
            <a:off x="6539952" y="709536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AD526819-B2E9-3785-E873-26DD69749DA3}"/>
              </a:ext>
            </a:extLst>
          </p:cNvPr>
          <p:cNvSpPr txBox="1"/>
          <p:nvPr/>
        </p:nvSpPr>
        <p:spPr>
          <a:xfrm>
            <a:off x="1916618" y="292914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9E773A70-C985-7AC0-95FF-C85F8D03A2B6}"/>
              </a:ext>
            </a:extLst>
          </p:cNvPr>
          <p:cNvSpPr txBox="1"/>
          <p:nvPr/>
        </p:nvSpPr>
        <p:spPr>
          <a:xfrm>
            <a:off x="3792595" y="2916750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C6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89CDF2A5-170D-AF7F-5BC9-719C04BD2844}"/>
              </a:ext>
            </a:extLst>
          </p:cNvPr>
          <p:cNvSpPr txBox="1"/>
          <p:nvPr/>
        </p:nvSpPr>
        <p:spPr>
          <a:xfrm>
            <a:off x="4718518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C7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2E45DC32-5D1A-30E6-E22E-24AB767662A6}"/>
              </a:ext>
            </a:extLst>
          </p:cNvPr>
          <p:cNvSpPr txBox="1"/>
          <p:nvPr/>
        </p:nvSpPr>
        <p:spPr>
          <a:xfrm>
            <a:off x="6547679" y="2914201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C8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4390A607-98B6-0568-E1A4-18FC4BC64C29}"/>
              </a:ext>
            </a:extLst>
          </p:cNvPr>
          <p:cNvSpPr txBox="1"/>
          <p:nvPr/>
        </p:nvSpPr>
        <p:spPr>
          <a:xfrm>
            <a:off x="1913410" y="51147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C9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18864B1-98F9-02D7-223B-7A0CC5FA7131}"/>
              </a:ext>
            </a:extLst>
          </p:cNvPr>
          <p:cNvSpPr txBox="1"/>
          <p:nvPr/>
        </p:nvSpPr>
        <p:spPr>
          <a:xfrm>
            <a:off x="3728474" y="5123699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C10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124912D-A9CD-039E-E90E-CE30E2D9F6BB}"/>
              </a:ext>
            </a:extLst>
          </p:cNvPr>
          <p:cNvSpPr txBox="1"/>
          <p:nvPr/>
        </p:nvSpPr>
        <p:spPr>
          <a:xfrm>
            <a:off x="4649946" y="5111311"/>
            <a:ext cx="5034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B1F11CCB-ECE1-4E2B-4CBB-E4549F1A61DE}"/>
              </a:ext>
            </a:extLst>
          </p:cNvPr>
          <p:cNvSpPr txBox="1"/>
          <p:nvPr/>
        </p:nvSpPr>
        <p:spPr>
          <a:xfrm>
            <a:off x="6489938" y="5118851"/>
            <a:ext cx="5132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  <a:cs typeface="Arial" panose="020B0604020202020204" pitchFamily="34" charset="0"/>
              </a:rPr>
              <a:t>C12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321818-78C0-AEBD-F807-5F0F8CA575EF}"/>
              </a:ext>
            </a:extLst>
          </p:cNvPr>
          <p:cNvSpPr>
            <a:spLocks noChangeAspect="1"/>
          </p:cNvSpPr>
          <p:nvPr/>
        </p:nvSpPr>
        <p:spPr>
          <a:xfrm>
            <a:off x="10633248" y="78087"/>
            <a:ext cx="457200" cy="457200"/>
          </a:xfrm>
          <a:prstGeom prst="rect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E295FDD-80EF-D1F4-EE9F-B8B99C5C5B02}"/>
              </a:ext>
            </a:extLst>
          </p:cNvPr>
          <p:cNvSpPr>
            <a:spLocks noChangeAspect="1"/>
          </p:cNvSpPr>
          <p:nvPr/>
        </p:nvSpPr>
        <p:spPr>
          <a:xfrm>
            <a:off x="10633248" y="644262"/>
            <a:ext cx="457200" cy="45720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303A42-DDEE-B6B6-DBC6-6623AC805B16}"/>
              </a:ext>
            </a:extLst>
          </p:cNvPr>
          <p:cNvSpPr txBox="1"/>
          <p:nvPr/>
        </p:nvSpPr>
        <p:spPr>
          <a:xfrm>
            <a:off x="11090448" y="688196"/>
            <a:ext cx="10054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ambient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556A33-622D-8460-0AA1-91FF8339EE6D}"/>
              </a:ext>
            </a:extLst>
          </p:cNvPr>
          <p:cNvSpPr txBox="1"/>
          <p:nvPr/>
        </p:nvSpPr>
        <p:spPr>
          <a:xfrm>
            <a:off x="11096859" y="100847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weeded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3180E8-6F3A-410C-6EB3-D9BDED685BA7}"/>
              </a:ext>
            </a:extLst>
          </p:cNvPr>
          <p:cNvCxnSpPr/>
          <p:nvPr/>
        </p:nvCxnSpPr>
        <p:spPr>
          <a:xfrm>
            <a:off x="1642946" y="102675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0CC5084-FC1C-E069-3E03-7C11D3F798B6}"/>
              </a:ext>
            </a:extLst>
          </p:cNvPr>
          <p:cNvCxnSpPr/>
          <p:nvPr/>
        </p:nvCxnSpPr>
        <p:spPr>
          <a:xfrm>
            <a:off x="2561063" y="101487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6D76119-6789-0E71-54A0-04D849CE7D85}"/>
              </a:ext>
            </a:extLst>
          </p:cNvPr>
          <p:cNvCxnSpPr>
            <a:cxnSpLocks/>
          </p:cNvCxnSpPr>
          <p:nvPr/>
        </p:nvCxnSpPr>
        <p:spPr>
          <a:xfrm flipH="1">
            <a:off x="1172686" y="1485900"/>
            <a:ext cx="183037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F2DF993-858E-52C5-9392-FB50B8174DEE}"/>
              </a:ext>
            </a:extLst>
          </p:cNvPr>
          <p:cNvCxnSpPr>
            <a:cxnSpLocks/>
          </p:cNvCxnSpPr>
          <p:nvPr/>
        </p:nvCxnSpPr>
        <p:spPr>
          <a:xfrm flipH="1">
            <a:off x="1179125" y="2359918"/>
            <a:ext cx="1828096" cy="228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56619C3-BE3D-7C48-69EC-5E2A70CBDDFF}"/>
              </a:ext>
            </a:extLst>
          </p:cNvPr>
          <p:cNvCxnSpPr/>
          <p:nvPr/>
        </p:nvCxnSpPr>
        <p:spPr>
          <a:xfrm>
            <a:off x="3996123" y="1024018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266D79E-5514-3C9B-8433-676DD480C050}"/>
              </a:ext>
            </a:extLst>
          </p:cNvPr>
          <p:cNvCxnSpPr/>
          <p:nvPr/>
        </p:nvCxnSpPr>
        <p:spPr>
          <a:xfrm>
            <a:off x="4885665" y="101214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03D68B-520B-6F54-8171-06AA3AA95DFA}"/>
              </a:ext>
            </a:extLst>
          </p:cNvPr>
          <p:cNvCxnSpPr>
            <a:cxnSpLocks/>
          </p:cNvCxnSpPr>
          <p:nvPr/>
        </p:nvCxnSpPr>
        <p:spPr>
          <a:xfrm flipH="1">
            <a:off x="3512384" y="1485900"/>
            <a:ext cx="1832506" cy="237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D7DB737-A352-6076-B8A4-F3F82CF6D716}"/>
              </a:ext>
            </a:extLst>
          </p:cNvPr>
          <p:cNvCxnSpPr>
            <a:cxnSpLocks/>
          </p:cNvCxnSpPr>
          <p:nvPr/>
        </p:nvCxnSpPr>
        <p:spPr>
          <a:xfrm flipH="1" flipV="1">
            <a:off x="3518800" y="2362200"/>
            <a:ext cx="1829537" cy="270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D18375A-C479-586C-5955-A51BCCD33034}"/>
              </a:ext>
            </a:extLst>
          </p:cNvPr>
          <p:cNvCxnSpPr/>
          <p:nvPr/>
        </p:nvCxnSpPr>
        <p:spPr>
          <a:xfrm>
            <a:off x="6264388" y="1024412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99B5AFE-E954-8694-3554-25BA2BC59337}"/>
              </a:ext>
            </a:extLst>
          </p:cNvPr>
          <p:cNvCxnSpPr/>
          <p:nvPr/>
        </p:nvCxnSpPr>
        <p:spPr>
          <a:xfrm>
            <a:off x="7182505" y="1019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9E07C94-D90B-1B68-9044-5D378F36220D}"/>
              </a:ext>
            </a:extLst>
          </p:cNvPr>
          <p:cNvCxnSpPr>
            <a:cxnSpLocks/>
          </p:cNvCxnSpPr>
          <p:nvPr/>
        </p:nvCxnSpPr>
        <p:spPr>
          <a:xfrm flipH="1">
            <a:off x="5784291" y="1485900"/>
            <a:ext cx="1855304" cy="2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3D8A797-7309-2BB0-9560-E0182DB7981E}"/>
              </a:ext>
            </a:extLst>
          </p:cNvPr>
          <p:cNvCxnSpPr>
            <a:cxnSpLocks/>
          </p:cNvCxnSpPr>
          <p:nvPr/>
        </p:nvCxnSpPr>
        <p:spPr>
          <a:xfrm flipH="1">
            <a:off x="5806100" y="2362200"/>
            <a:ext cx="18334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5E993A3-738B-E69B-2AF9-41A470DAB383}"/>
              </a:ext>
            </a:extLst>
          </p:cNvPr>
          <p:cNvCxnSpPr/>
          <p:nvPr/>
        </p:nvCxnSpPr>
        <p:spPr>
          <a:xfrm>
            <a:off x="1644353" y="322134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6A39B00-471F-8219-80F1-1789F093999F}"/>
              </a:ext>
            </a:extLst>
          </p:cNvPr>
          <p:cNvCxnSpPr/>
          <p:nvPr/>
        </p:nvCxnSpPr>
        <p:spPr>
          <a:xfrm>
            <a:off x="2562470" y="3209466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A9F0D6C-2591-27E9-6B9B-79C24757A76F}"/>
              </a:ext>
            </a:extLst>
          </p:cNvPr>
          <p:cNvCxnSpPr>
            <a:cxnSpLocks/>
          </p:cNvCxnSpPr>
          <p:nvPr/>
        </p:nvCxnSpPr>
        <p:spPr>
          <a:xfrm flipH="1">
            <a:off x="1166336" y="3670300"/>
            <a:ext cx="183812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FA4D7C20-153D-4018-BEA9-E1AF4ED0A645}"/>
              </a:ext>
            </a:extLst>
          </p:cNvPr>
          <p:cNvCxnSpPr>
            <a:cxnSpLocks/>
          </p:cNvCxnSpPr>
          <p:nvPr/>
        </p:nvCxnSpPr>
        <p:spPr>
          <a:xfrm flipH="1">
            <a:off x="1178257" y="4554510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139CCD41-80E8-1AE4-2E70-4C5312DD428B}"/>
              </a:ext>
            </a:extLst>
          </p:cNvPr>
          <p:cNvCxnSpPr/>
          <p:nvPr/>
        </p:nvCxnSpPr>
        <p:spPr>
          <a:xfrm>
            <a:off x="1638782" y="541446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2E21256-2BD2-FA87-DC51-CFABC477BA5A}"/>
              </a:ext>
            </a:extLst>
          </p:cNvPr>
          <p:cNvCxnSpPr/>
          <p:nvPr/>
        </p:nvCxnSpPr>
        <p:spPr>
          <a:xfrm>
            <a:off x="2556899" y="5402587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63CFC74-7652-830F-F2AB-F8EED0B89664}"/>
              </a:ext>
            </a:extLst>
          </p:cNvPr>
          <p:cNvCxnSpPr>
            <a:cxnSpLocks/>
          </p:cNvCxnSpPr>
          <p:nvPr/>
        </p:nvCxnSpPr>
        <p:spPr>
          <a:xfrm flipH="1">
            <a:off x="1183618" y="5866875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11949001-DA80-2316-A186-AAB7406F7008}"/>
              </a:ext>
            </a:extLst>
          </p:cNvPr>
          <p:cNvCxnSpPr>
            <a:cxnSpLocks/>
          </p:cNvCxnSpPr>
          <p:nvPr/>
        </p:nvCxnSpPr>
        <p:spPr>
          <a:xfrm flipH="1">
            <a:off x="1172686" y="6747631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D99EEE0-7F00-9CDC-E791-456F9F998E0C}"/>
              </a:ext>
            </a:extLst>
          </p:cNvPr>
          <p:cNvCxnSpPr/>
          <p:nvPr/>
        </p:nvCxnSpPr>
        <p:spPr>
          <a:xfrm>
            <a:off x="3992032" y="32154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502F026-E389-8FB6-9C5D-A4C338E09F34}"/>
              </a:ext>
            </a:extLst>
          </p:cNvPr>
          <p:cNvCxnSpPr/>
          <p:nvPr/>
        </p:nvCxnSpPr>
        <p:spPr>
          <a:xfrm>
            <a:off x="4887924" y="32035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C132FAAD-5072-4ED8-F44F-BD99745900C3}"/>
              </a:ext>
            </a:extLst>
          </p:cNvPr>
          <p:cNvCxnSpPr>
            <a:cxnSpLocks/>
          </p:cNvCxnSpPr>
          <p:nvPr/>
        </p:nvCxnSpPr>
        <p:spPr>
          <a:xfrm flipH="1" flipV="1">
            <a:off x="3514602" y="3670518"/>
            <a:ext cx="1843112" cy="36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A8EA3DC-1B7C-7AB7-FD68-4F4CB97A5325}"/>
              </a:ext>
            </a:extLst>
          </p:cNvPr>
          <p:cNvCxnSpPr>
            <a:cxnSpLocks/>
          </p:cNvCxnSpPr>
          <p:nvPr/>
        </p:nvCxnSpPr>
        <p:spPr>
          <a:xfrm flipH="1" flipV="1">
            <a:off x="3516411" y="4560431"/>
            <a:ext cx="1830136" cy="222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2B75AAE2-73F2-AC58-75B2-0E5DEB044F8C}"/>
              </a:ext>
            </a:extLst>
          </p:cNvPr>
          <p:cNvCxnSpPr/>
          <p:nvPr/>
        </p:nvCxnSpPr>
        <p:spPr>
          <a:xfrm>
            <a:off x="6263493" y="3218340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D75D470-C6DD-7CA2-9C22-9F7EFC9ED026}"/>
              </a:ext>
            </a:extLst>
          </p:cNvPr>
          <p:cNvCxnSpPr/>
          <p:nvPr/>
        </p:nvCxnSpPr>
        <p:spPr>
          <a:xfrm>
            <a:off x="7187960" y="3206463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DDDAFFAD-CBF5-9FC1-EDE0-15820CE000EE}"/>
              </a:ext>
            </a:extLst>
          </p:cNvPr>
          <p:cNvCxnSpPr>
            <a:cxnSpLocks/>
          </p:cNvCxnSpPr>
          <p:nvPr/>
        </p:nvCxnSpPr>
        <p:spPr>
          <a:xfrm flipH="1" flipV="1">
            <a:off x="5811307" y="3671228"/>
            <a:ext cx="1833743" cy="2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51745C8-7D7E-9AEC-CB74-9A7C902C9573}"/>
              </a:ext>
            </a:extLst>
          </p:cNvPr>
          <p:cNvCxnSpPr>
            <a:cxnSpLocks/>
          </p:cNvCxnSpPr>
          <p:nvPr/>
        </p:nvCxnSpPr>
        <p:spPr>
          <a:xfrm flipH="1">
            <a:off x="5803747" y="4563350"/>
            <a:ext cx="182432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D0D2C6A-CFC4-1A06-CB24-84B177AED1CC}"/>
              </a:ext>
            </a:extLst>
          </p:cNvPr>
          <p:cNvCxnSpPr/>
          <p:nvPr/>
        </p:nvCxnSpPr>
        <p:spPr>
          <a:xfrm>
            <a:off x="3994970" y="54146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3985FB7B-E002-65DC-FF65-771A40D8A661}"/>
              </a:ext>
            </a:extLst>
          </p:cNvPr>
          <p:cNvCxnSpPr/>
          <p:nvPr/>
        </p:nvCxnSpPr>
        <p:spPr>
          <a:xfrm>
            <a:off x="4890862" y="5402744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8C7B5DEB-118A-525F-BFC8-CE3B1B877126}"/>
              </a:ext>
            </a:extLst>
          </p:cNvPr>
          <p:cNvCxnSpPr>
            <a:cxnSpLocks/>
          </p:cNvCxnSpPr>
          <p:nvPr/>
        </p:nvCxnSpPr>
        <p:spPr>
          <a:xfrm flipH="1">
            <a:off x="3533456" y="5867032"/>
            <a:ext cx="1830371" cy="118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6451D41B-93BD-0EB3-3AFF-D5CDF5413B76}"/>
              </a:ext>
            </a:extLst>
          </p:cNvPr>
          <p:cNvCxnSpPr>
            <a:cxnSpLocks/>
          </p:cNvCxnSpPr>
          <p:nvPr/>
        </p:nvCxnSpPr>
        <p:spPr>
          <a:xfrm flipH="1">
            <a:off x="3506265" y="6747788"/>
            <a:ext cx="1846630" cy="30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0F06156-0557-5334-991A-2452AA9718C0}"/>
              </a:ext>
            </a:extLst>
          </p:cNvPr>
          <p:cNvCxnSpPr/>
          <p:nvPr/>
        </p:nvCxnSpPr>
        <p:spPr>
          <a:xfrm>
            <a:off x="6264388" y="5403321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64AC63DA-C72F-260C-5534-170F8289D3D1}"/>
              </a:ext>
            </a:extLst>
          </p:cNvPr>
          <p:cNvCxnSpPr/>
          <p:nvPr/>
        </p:nvCxnSpPr>
        <p:spPr>
          <a:xfrm>
            <a:off x="7182505" y="5400969"/>
            <a:ext cx="0" cy="18014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F01D1C67-E361-68CC-1335-58E8D9E71688}"/>
              </a:ext>
            </a:extLst>
          </p:cNvPr>
          <p:cNvCxnSpPr>
            <a:cxnSpLocks/>
          </p:cNvCxnSpPr>
          <p:nvPr/>
        </p:nvCxnSpPr>
        <p:spPr>
          <a:xfrm flipH="1">
            <a:off x="5809224" y="5858050"/>
            <a:ext cx="181884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B9EC9691-7B17-6960-AA8E-86ACF02354D4}"/>
              </a:ext>
            </a:extLst>
          </p:cNvPr>
          <p:cNvCxnSpPr>
            <a:cxnSpLocks/>
          </p:cNvCxnSpPr>
          <p:nvPr/>
        </p:nvCxnSpPr>
        <p:spPr>
          <a:xfrm flipH="1" flipV="1">
            <a:off x="5798292" y="6738806"/>
            <a:ext cx="1829777" cy="163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E36D60E7-3E8E-46D6-4733-86C10954EC83}"/>
              </a:ext>
            </a:extLst>
          </p:cNvPr>
          <p:cNvSpPr txBox="1"/>
          <p:nvPr/>
        </p:nvSpPr>
        <p:spPr>
          <a:xfrm>
            <a:off x="8339921" y="1214470"/>
            <a:ext cx="820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NOTES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1C89070A-9147-C43F-8F56-7EC2D76283D1}"/>
              </a:ext>
            </a:extLst>
          </p:cNvPr>
          <p:cNvSpPr txBox="1"/>
          <p:nvPr/>
        </p:nvSpPr>
        <p:spPr>
          <a:xfrm>
            <a:off x="4004284" y="203416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5664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3178DB0F-8229-9958-EF79-BB598680D797}"/>
              </a:ext>
            </a:extLst>
          </p:cNvPr>
          <p:cNvSpPr txBox="1"/>
          <p:nvPr/>
        </p:nvSpPr>
        <p:spPr>
          <a:xfrm>
            <a:off x="3921458" y="6417711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TT24_104</a:t>
            </a: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A72B77CB-EC6F-ED8A-CE88-16F3039581BC}"/>
              </a:ext>
            </a:extLst>
          </p:cNvPr>
          <p:cNvSpPr txBox="1"/>
          <p:nvPr/>
        </p:nvSpPr>
        <p:spPr>
          <a:xfrm>
            <a:off x="4826669" y="6847312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TT24_205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7061D3C0-092B-F5C4-7751-5F5664FBE57A}"/>
              </a:ext>
            </a:extLst>
          </p:cNvPr>
          <p:cNvSpPr txBox="1"/>
          <p:nvPr/>
        </p:nvSpPr>
        <p:spPr>
          <a:xfrm>
            <a:off x="4816681" y="4665353"/>
            <a:ext cx="59182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>
                <a:latin typeface="Arial" panose="020B0604020202020204" pitchFamily="34" charset="0"/>
                <a:cs typeface="Arial" panose="020B0604020202020204" pitchFamily="34" charset="0"/>
              </a:rPr>
              <a:t>TT24_206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10DBF09D-264C-4910-5DB8-493B28311BDE}"/>
              </a:ext>
            </a:extLst>
          </p:cNvPr>
          <p:cNvSpPr txBox="1"/>
          <p:nvPr/>
        </p:nvSpPr>
        <p:spPr>
          <a:xfrm>
            <a:off x="4926402" y="4078204"/>
            <a:ext cx="396262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2688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3175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5567</a:t>
            </a:r>
          </a:p>
          <a:p>
            <a:r>
              <a:rPr lang="en-US" sz="750" dirty="0">
                <a:latin typeface="Arial" panose="020B0604020202020204" pitchFamily="34" charset="0"/>
                <a:cs typeface="Arial" panose="020B0604020202020204" pitchFamily="34" charset="0"/>
              </a:rPr>
              <a:t>6348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96B1E00A-2A8D-075A-EE16-9A6234D86DA3}"/>
              </a:ext>
            </a:extLst>
          </p:cNvPr>
          <p:cNvSpPr txBox="1"/>
          <p:nvPr/>
        </p:nvSpPr>
        <p:spPr>
          <a:xfrm>
            <a:off x="8500876" y="372234"/>
            <a:ext cx="18053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PLOT 6</a:t>
            </a:r>
          </a:p>
          <a:p>
            <a:pPr algn="ctr"/>
            <a:r>
              <a:rPr lang="en-US" b="1" dirty="0"/>
              <a:t>MAIANTHEMUM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D9B7FC6D-5555-06FE-CD5A-CB0738BD6E3C}"/>
              </a:ext>
            </a:extLst>
          </p:cNvPr>
          <p:cNvSpPr txBox="1"/>
          <p:nvPr/>
        </p:nvSpPr>
        <p:spPr>
          <a:xfrm>
            <a:off x="5858337" y="2306899"/>
            <a:ext cx="4443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3438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4216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5025 </a:t>
            </a:r>
          </a:p>
          <a:p>
            <a:r>
              <a:rPr lang="en-US" sz="800" dirty="0">
                <a:latin typeface="Arial" panose="020B0604020202020204" pitchFamily="34" charset="0"/>
                <a:cs typeface="Arial" panose="020B0604020202020204" pitchFamily="34" charset="0"/>
              </a:rPr>
              <a:t>5569</a:t>
            </a: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7F3686B9-BE87-5087-B694-8DA7828637B8}"/>
              </a:ext>
            </a:extLst>
          </p:cNvPr>
          <p:cNvSpPr txBox="1"/>
          <p:nvPr/>
        </p:nvSpPr>
        <p:spPr>
          <a:xfrm>
            <a:off x="3553986" y="2483972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5607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34CB8E0D-F789-3664-00D8-D9D9C5BA9E9C}"/>
              </a:ext>
            </a:extLst>
          </p:cNvPr>
          <p:cNvSpPr txBox="1"/>
          <p:nvPr/>
        </p:nvSpPr>
        <p:spPr>
          <a:xfrm>
            <a:off x="2565100" y="159284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5122</a:t>
            </a: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849A5065-4B17-8026-19C8-97ABFC7E0024}"/>
              </a:ext>
            </a:extLst>
          </p:cNvPr>
          <p:cNvSpPr txBox="1"/>
          <p:nvPr/>
        </p:nvSpPr>
        <p:spPr>
          <a:xfrm>
            <a:off x="2565100" y="1964436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4722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4249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992270CC-6281-FDCE-7B36-36E8049D5DE5}"/>
              </a:ext>
            </a:extLst>
          </p:cNvPr>
          <p:cNvSpPr txBox="1"/>
          <p:nvPr/>
        </p:nvSpPr>
        <p:spPr>
          <a:xfrm>
            <a:off x="2571645" y="2336215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1144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5009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5596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44BD0318-4DA2-CDC4-6103-B8FD1DA56D91}"/>
              </a:ext>
            </a:extLst>
          </p:cNvPr>
          <p:cNvSpPr txBox="1"/>
          <p:nvPr/>
        </p:nvSpPr>
        <p:spPr>
          <a:xfrm>
            <a:off x="2575054" y="3341155"/>
            <a:ext cx="44755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2799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42662BB9-C2D6-0133-A5B9-927DF4BE6F0B}"/>
              </a:ext>
            </a:extLst>
          </p:cNvPr>
          <p:cNvSpPr txBox="1"/>
          <p:nvPr/>
        </p:nvSpPr>
        <p:spPr>
          <a:xfrm>
            <a:off x="2557674" y="4677643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2801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75FAEB50-B066-053B-9273-14AE0C91EA05}"/>
              </a:ext>
            </a:extLst>
          </p:cNvPr>
          <p:cNvSpPr txBox="1"/>
          <p:nvPr/>
        </p:nvSpPr>
        <p:spPr>
          <a:xfrm>
            <a:off x="2565100" y="6359213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5600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3136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230E6284-788B-BF97-F760-BC0AF1FCEE36}"/>
              </a:ext>
            </a:extLst>
          </p:cNvPr>
          <p:cNvSpPr txBox="1"/>
          <p:nvPr/>
        </p:nvSpPr>
        <p:spPr>
          <a:xfrm>
            <a:off x="2121429" y="64653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4237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88B4A1DE-F94F-934D-08D6-7A31AC03E3CA}"/>
              </a:ext>
            </a:extLst>
          </p:cNvPr>
          <p:cNvSpPr txBox="1"/>
          <p:nvPr/>
        </p:nvSpPr>
        <p:spPr>
          <a:xfrm>
            <a:off x="2118769" y="685456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5178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F75F9F47-02D7-4E41-E121-9DAE5856159C}"/>
              </a:ext>
            </a:extLst>
          </p:cNvPr>
          <p:cNvSpPr txBox="1"/>
          <p:nvPr/>
        </p:nvSpPr>
        <p:spPr>
          <a:xfrm>
            <a:off x="1649825" y="424731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1941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0ECBA9D2-D747-91C8-2C28-DB818C8F9B9E}"/>
              </a:ext>
            </a:extLst>
          </p:cNvPr>
          <p:cNvSpPr txBox="1"/>
          <p:nvPr/>
        </p:nvSpPr>
        <p:spPr>
          <a:xfrm>
            <a:off x="1649941" y="551877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6495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54BC336B-363B-4B58-C54D-CF91C59A8593}"/>
              </a:ext>
            </a:extLst>
          </p:cNvPr>
          <p:cNvSpPr txBox="1"/>
          <p:nvPr/>
        </p:nvSpPr>
        <p:spPr>
          <a:xfrm>
            <a:off x="1649825" y="596972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2608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F338C9E6-0D37-DF7B-035C-2580ADA6E0BC}"/>
              </a:ext>
            </a:extLst>
          </p:cNvPr>
          <p:cNvSpPr txBox="1"/>
          <p:nvPr/>
        </p:nvSpPr>
        <p:spPr>
          <a:xfrm>
            <a:off x="1214674" y="424758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6483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D6CC31DC-2CAD-18ED-1252-BC04B7FEFA5E}"/>
              </a:ext>
            </a:extLst>
          </p:cNvPr>
          <p:cNvSpPr txBox="1"/>
          <p:nvPr/>
        </p:nvSpPr>
        <p:spPr>
          <a:xfrm>
            <a:off x="1198063" y="4666265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strike="sngStrike" dirty="0">
                <a:latin typeface="Arial" panose="020B0604020202020204" pitchFamily="34" charset="0"/>
                <a:cs typeface="Arial" panose="020B0604020202020204" pitchFamily="34" charset="0"/>
              </a:rPr>
              <a:t>6893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BDF8CCB4-331D-9FD0-C2F4-5E74F4DDE405}"/>
              </a:ext>
            </a:extLst>
          </p:cNvPr>
          <p:cNvSpPr txBox="1"/>
          <p:nvPr/>
        </p:nvSpPr>
        <p:spPr>
          <a:xfrm>
            <a:off x="1205406" y="5972527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5579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6E548D10-AA57-B8F3-CE59-15E9FBFA9994}"/>
              </a:ext>
            </a:extLst>
          </p:cNvPr>
          <p:cNvSpPr txBox="1"/>
          <p:nvPr/>
        </p:nvSpPr>
        <p:spPr>
          <a:xfrm>
            <a:off x="7181354" y="5961611"/>
            <a:ext cx="46679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2726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10087D25-7734-D332-4306-25600106A34C}"/>
              </a:ext>
            </a:extLst>
          </p:cNvPr>
          <p:cNvSpPr txBox="1"/>
          <p:nvPr/>
        </p:nvSpPr>
        <p:spPr>
          <a:xfrm>
            <a:off x="7202270" y="6278798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1467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2743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5504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83DA4C22-61FC-1828-BE85-B0348691A212}"/>
              </a:ext>
            </a:extLst>
          </p:cNvPr>
          <p:cNvSpPr txBox="1"/>
          <p:nvPr/>
        </p:nvSpPr>
        <p:spPr>
          <a:xfrm>
            <a:off x="7194178" y="6800440"/>
            <a:ext cx="46679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6448</a:t>
            </a:r>
          </a:p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6462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C5D27CB-DE57-3E3F-7FF7-49A44FDD402E}"/>
              </a:ext>
            </a:extLst>
          </p:cNvPr>
          <p:cNvSpPr txBox="1"/>
          <p:nvPr/>
        </p:nvSpPr>
        <p:spPr>
          <a:xfrm>
            <a:off x="8351870" y="1557761"/>
            <a:ext cx="2912977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1146 -&gt;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1406 -&gt; between quadrats 1 and 3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1495 -&gt;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3120 -&gt;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4249 -&gt; between quadrats 1 and 2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5664 -&gt;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6483 -&gt;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5579 -&gt; between quadrats 3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6495 -&gt; between quadrats 2 and 4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5600 -&gt; between quadrats 1 and 2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094C396-995C-E6C4-B351-CBCF29D6671C}"/>
              </a:ext>
            </a:extLst>
          </p:cNvPr>
          <p:cNvSpPr txBox="1"/>
          <p:nvPr/>
        </p:nvSpPr>
        <p:spPr>
          <a:xfrm>
            <a:off x="8372411" y="7348696"/>
            <a:ext cx="2062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trike="sngStrike" dirty="0"/>
              <a:t>strikethrough</a:t>
            </a:r>
            <a:r>
              <a:rPr lang="en-US" dirty="0"/>
              <a:t> = TNP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3E363EA7-6B29-F5C2-2CE2-B3FD90753E94}"/>
              </a:ext>
            </a:extLst>
          </p:cNvPr>
          <p:cNvSpPr txBox="1"/>
          <p:nvPr/>
        </p:nvSpPr>
        <p:spPr>
          <a:xfrm>
            <a:off x="11143153" y="7403068"/>
            <a:ext cx="9190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</a:t>
            </a:r>
            <a:r>
              <a:rPr lang="en-US" baseline="-25000" dirty="0" err="1"/>
              <a:t>max</a:t>
            </a:r>
            <a:r>
              <a:rPr lang="en-US" dirty="0"/>
              <a:t>=44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0B7F84-FDF6-E82A-5ACA-FDB111C75536}"/>
              </a:ext>
            </a:extLst>
          </p:cNvPr>
          <p:cNvSpPr txBox="1"/>
          <p:nvPr/>
        </p:nvSpPr>
        <p:spPr>
          <a:xfrm>
            <a:off x="2516528" y="1034725"/>
            <a:ext cx="540533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700" dirty="0"/>
              <a:t>TT24_132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926CE1-AFF5-23A9-8229-E905FCCD4321}"/>
              </a:ext>
            </a:extLst>
          </p:cNvPr>
          <p:cNvSpPr txBox="1"/>
          <p:nvPr/>
        </p:nvSpPr>
        <p:spPr>
          <a:xfrm>
            <a:off x="3470239" y="2028743"/>
            <a:ext cx="540533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00" dirty="0"/>
              <a:t>3468</a:t>
            </a:r>
          </a:p>
          <a:p>
            <a:pPr algn="ctr"/>
            <a:r>
              <a:rPr lang="en-US" sz="700" dirty="0"/>
              <a:t>TT24_131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EAC100-197B-6B36-9CFD-1CD58B000797}"/>
              </a:ext>
            </a:extLst>
          </p:cNvPr>
          <p:cNvSpPr txBox="1"/>
          <p:nvPr/>
        </p:nvSpPr>
        <p:spPr>
          <a:xfrm>
            <a:off x="2182738" y="1897827"/>
            <a:ext cx="441146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1146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1495</a:t>
            </a:r>
          </a:p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3120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4DB5161-C24C-A25D-7ABC-272ED23DDACF}"/>
              </a:ext>
            </a:extLst>
          </p:cNvPr>
          <p:cNvSpPr txBox="1"/>
          <p:nvPr/>
        </p:nvSpPr>
        <p:spPr>
          <a:xfrm>
            <a:off x="2125321" y="2485354"/>
            <a:ext cx="44114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>
                <a:latin typeface="Arial" panose="020B0604020202020204" pitchFamily="34" charset="0"/>
                <a:cs typeface="Arial" panose="020B0604020202020204" pitchFamily="34" charset="0"/>
              </a:rPr>
              <a:t>1406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E8B5235C-1CE3-AB28-4BA5-D9A708C02F14}"/>
              </a:ext>
            </a:extLst>
          </p:cNvPr>
          <p:cNvSpPr txBox="1"/>
          <p:nvPr/>
        </p:nvSpPr>
        <p:spPr>
          <a:xfrm>
            <a:off x="2634366" y="2935265"/>
            <a:ext cx="540533" cy="20005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700" dirty="0"/>
              <a:t>TT24_130</a:t>
            </a:r>
          </a:p>
        </p:txBody>
      </p:sp>
      <p:cxnSp>
        <p:nvCxnSpPr>
          <p:cNvPr id="133" name="Curved Connector 132">
            <a:extLst>
              <a:ext uri="{FF2B5EF4-FFF2-40B4-BE49-F238E27FC236}">
                <a16:creationId xmlns:a16="http://schemas.microsoft.com/office/drawing/2014/main" id="{2965ED24-7EB0-2CC3-01DC-0236A5B9F334}"/>
              </a:ext>
            </a:extLst>
          </p:cNvPr>
          <p:cNvCxnSpPr>
            <a:stCxn id="129" idx="3"/>
            <a:endCxn id="145" idx="3"/>
          </p:cNvCxnSpPr>
          <p:nvPr/>
        </p:nvCxnSpPr>
        <p:spPr>
          <a:xfrm flipH="1" flipV="1">
            <a:off x="3012791" y="2590131"/>
            <a:ext cx="162108" cy="445162"/>
          </a:xfrm>
          <a:prstGeom prst="curvedConnector3">
            <a:avLst>
              <a:gd name="adj1" fmla="val -14101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9977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955</TotalTime>
  <Words>965</Words>
  <Application>Microsoft Macintosh PowerPoint</Application>
  <PresentationFormat>Custom</PresentationFormat>
  <Paragraphs>676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Perkowski, Evan A</dc:creator>
  <cp:lastModifiedBy>Perkowski, Evan A</cp:lastModifiedBy>
  <cp:revision>8</cp:revision>
  <cp:lastPrinted>2024-05-10T21:58:35Z</cp:lastPrinted>
  <dcterms:created xsi:type="dcterms:W3CDTF">2024-01-25T18:43:57Z</dcterms:created>
  <dcterms:modified xsi:type="dcterms:W3CDTF">2024-05-17T16:26:23Z</dcterms:modified>
</cp:coreProperties>
</file>