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889158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34B5"/>
    <a:srgbClr val="FF99FF"/>
    <a:srgbClr val="9B298D"/>
    <a:srgbClr val="EA3F32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8" autoAdjust="0"/>
    <p:restoredTop sz="94660"/>
  </p:normalViewPr>
  <p:slideViewPr>
    <p:cSldViewPr snapToGrid="0">
      <p:cViewPr>
        <p:scale>
          <a:sx n="80" d="100"/>
          <a:sy n="80" d="100"/>
        </p:scale>
        <p:origin x="2394" y="-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DC774-5DAE-4670-926A-346644FEE673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F5C0D-2753-47C6-8B14-16329FB1B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208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DC774-5DAE-4670-926A-346644FEE673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F5C0D-2753-47C6-8B14-16329FB1B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378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DC774-5DAE-4670-926A-346644FEE673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F5C0D-2753-47C6-8B14-16329FB1B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576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DC774-5DAE-4670-926A-346644FEE673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F5C0D-2753-47C6-8B14-16329FB1B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152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DC774-5DAE-4670-926A-346644FEE673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F5C0D-2753-47C6-8B14-16329FB1B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125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DC774-5DAE-4670-926A-346644FEE673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F5C0D-2753-47C6-8B14-16329FB1B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818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DC774-5DAE-4670-926A-346644FEE673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F5C0D-2753-47C6-8B14-16329FB1B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577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DC774-5DAE-4670-926A-346644FEE673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F5C0D-2753-47C6-8B14-16329FB1B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52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DC774-5DAE-4670-926A-346644FEE673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F5C0D-2753-47C6-8B14-16329FB1B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218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DC774-5DAE-4670-926A-346644FEE673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F5C0D-2753-47C6-8B14-16329FB1B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025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DC774-5DAE-4670-926A-346644FEE673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F5C0D-2753-47C6-8B14-16329FB1B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694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2DC774-5DAE-4670-926A-346644FEE673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7F5C0D-2753-47C6-8B14-16329FB1B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319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AF8C139-B38F-8FCD-73D2-5EAF7E14DE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1555024"/>
              </p:ext>
            </p:extLst>
          </p:nvPr>
        </p:nvGraphicFramePr>
        <p:xfrm>
          <a:off x="569661" y="568348"/>
          <a:ext cx="5718677" cy="11055304"/>
        </p:xfrm>
        <a:graphic>
          <a:graphicData uri="http://schemas.openxmlformats.org/drawingml/2006/table">
            <a:tbl>
              <a:tblPr/>
              <a:tblGrid>
                <a:gridCol w="2909210">
                  <a:extLst>
                    <a:ext uri="{9D8B030D-6E8A-4147-A177-3AD203B41FA5}">
                      <a16:colId xmlns:a16="http://schemas.microsoft.com/office/drawing/2014/main" val="3571552750"/>
                    </a:ext>
                  </a:extLst>
                </a:gridCol>
                <a:gridCol w="936489">
                  <a:extLst>
                    <a:ext uri="{9D8B030D-6E8A-4147-A177-3AD203B41FA5}">
                      <a16:colId xmlns:a16="http://schemas.microsoft.com/office/drawing/2014/main" val="3641844883"/>
                    </a:ext>
                  </a:extLst>
                </a:gridCol>
                <a:gridCol w="918640">
                  <a:extLst>
                    <a:ext uri="{9D8B030D-6E8A-4147-A177-3AD203B41FA5}">
                      <a16:colId xmlns:a16="http://schemas.microsoft.com/office/drawing/2014/main" val="3524474285"/>
                    </a:ext>
                  </a:extLst>
                </a:gridCol>
                <a:gridCol w="954338">
                  <a:extLst>
                    <a:ext uri="{9D8B030D-6E8A-4147-A177-3AD203B41FA5}">
                      <a16:colId xmlns:a16="http://schemas.microsoft.com/office/drawing/2014/main" val="4106008087"/>
                    </a:ext>
                  </a:extLst>
                </a:gridCol>
              </a:tblGrid>
              <a:tr h="47981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Color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Mai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Tri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Total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4920643"/>
                  </a:ext>
                </a:extLst>
              </a:tr>
              <a:tr h="26105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green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402029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PlantNW-SoilW-FungNW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58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5162737"/>
                  </a:ext>
                </a:extLst>
              </a:tr>
              <a:tr h="26105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green_blue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8129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PlantNW-SoilW-FungNWsterile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58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0983868"/>
                  </a:ext>
                </a:extLst>
              </a:tr>
              <a:tr h="26105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orange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57655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PlantW-SoilW-FungNW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58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1946329"/>
                  </a:ext>
                </a:extLst>
              </a:tr>
              <a:tr h="26105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orange_blue 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12918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PlantW-SoilW-FungNWsterile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58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1460920"/>
                  </a:ext>
                </a:extLst>
              </a:tr>
              <a:tr h="26105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pink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2107075"/>
                  </a:ext>
                </a:extLst>
              </a:tr>
              <a:tr h="40278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PlantW-SoilNW-FungW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58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1955005"/>
                  </a:ext>
                </a:extLst>
              </a:tr>
              <a:tr h="26105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pink_blue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73988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PlantW-SoilNW-FungWsterile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58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8422296"/>
                  </a:ext>
                </a:extLst>
              </a:tr>
              <a:tr h="26105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purple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34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34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34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34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879524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PlantNW-SoilW-FungW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58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3747927"/>
                  </a:ext>
                </a:extLst>
              </a:tr>
              <a:tr h="26105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purple_blue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34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34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34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34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364176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PlantNW-SoilW-FungWsterile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58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2843950"/>
                  </a:ext>
                </a:extLst>
              </a:tr>
              <a:tr h="26105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red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3F3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3F3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3F3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3F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809559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PlantW-SoilW-FungW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58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6291853"/>
                  </a:ext>
                </a:extLst>
              </a:tr>
              <a:tr h="26105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red_blue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3F3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3F3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3F3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3F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185383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PlantW-SoilW-FungWsterile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58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8910654"/>
                  </a:ext>
                </a:extLst>
              </a:tr>
              <a:tr h="26105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white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701802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PlantNW-SoilNW-FungNW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58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791358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PlantNW-SoilNW-FungNWsterile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58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238010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PlantNW-SoilNW-FungW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58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1058263"/>
                  </a:ext>
                </a:extLst>
              </a:tr>
              <a:tr h="26105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white_blue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87936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PlantNW-SoilNW-FungWsterile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58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8637637"/>
                  </a:ext>
                </a:extLst>
              </a:tr>
              <a:tr h="26105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yellow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69775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PlantW-SoilNW-FungNW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58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4828350"/>
                  </a:ext>
                </a:extLst>
              </a:tr>
              <a:tr h="26105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yellow_blue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72997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PlantW-SoilNW-FungNWsterile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58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9240344"/>
                  </a:ext>
                </a:extLst>
              </a:tr>
              <a:tr h="26105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Grand Total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264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67408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0954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</TotalTime>
  <Words>144</Words>
  <Application>Microsoft Office PowerPoint</Application>
  <PresentationFormat>Widescreen</PresentationFormat>
  <Paragraphs>128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Aptos Narrow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Kelley, Monika</dc:creator>
  <cp:lastModifiedBy>Kelley, Monika</cp:lastModifiedBy>
  <cp:revision>1</cp:revision>
  <cp:lastPrinted>2025-01-13T05:14:41Z</cp:lastPrinted>
  <dcterms:created xsi:type="dcterms:W3CDTF">2025-01-13T04:00:36Z</dcterms:created>
  <dcterms:modified xsi:type="dcterms:W3CDTF">2025-01-13T05:19:27Z</dcterms:modified>
</cp:coreProperties>
</file>