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540-6F40-AC49-B844-5E213AC7B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6F9A-6223-DC41-A841-EB64C3DEC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CFF6-BFE2-294A-B673-50855E50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9A34-82C3-134B-AB8B-3051E1E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3239-9C62-AF49-BFDE-E398139E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3BA9-31EC-544E-9272-40944A2B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F8AC-3EEB-BA44-93EF-589CD27AC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12CD-18EA-2749-95A0-88065F0B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7B93-264F-0642-A666-AD1D8158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3DDB-0C38-C442-87CF-51A5BBAE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CFFD-D1B7-FE48-ABBD-8082DDFF0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F86E-FBB4-7249-AFBA-09598E26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F81C-5FF7-A047-B990-D45529EE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98B6-CB13-D445-883C-55A739D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E289-96F9-B045-803D-FAB21BE7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B366-2724-9542-A503-C9818E4C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64ED-D5A2-0248-84BC-B3906CD0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7B2A-41CC-2348-857A-8FD7FB67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BABA-BEB8-FD4C-BB61-F8203D67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62AE-A710-3C42-84CB-4EC0B23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C22D-984B-DD4F-9CAE-19C5F1A5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E4186-BF2A-0743-BBCF-1EFF5C52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107D-4CCD-964F-A98D-FD0A79A3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A849-5F51-9D46-B219-80AA159C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B524-0D44-684E-ABB7-9F92FDD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F6C-BFCE-DC41-8967-2D370355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4257-AA4E-D145-9016-667522757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0F0D-0893-804E-9D42-FC358654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63041-7C55-FD41-B851-E34DF09C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0FB95-43AE-974D-A4CF-874BA538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4420-EF92-C943-8A99-BFA2E3D8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D6E-6AF8-6744-8957-B7A4B302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D8CE3-65C4-EF47-8596-8851A810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14B23-1168-0542-9279-71A61AAB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64712-1341-0340-A559-AA06D954A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B33C5-ADF9-FE4A-8D42-CABA94C61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A2EF9-5DFF-3A42-B73F-3EECB0C3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89C79-7595-AA47-936B-0B198F17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8F38B-AF9A-3F41-AAB6-73517309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099E-413D-6A4E-B8A3-FEDE0B3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06142-BAA8-A743-B5E6-20121FD3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6224C-509C-3A46-A347-653FAE8A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618D1-A572-894D-85F1-35FC416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DE4BC-9490-7A41-9943-49626E86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F990F-1805-A64D-A724-7F1BE70B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5CC2-8C9D-AA4A-9D7F-8910507A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7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5670-3A8B-DC4B-BFAB-3655FB77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910A-85E7-DE42-8F55-BD701627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04CE-55B6-3943-90CE-A39713B0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0622-99E8-F54B-938E-37331D2C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75EE-A45D-7C43-8B60-32B31149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2E64-C269-3244-B054-B9174C8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6D8-E44C-1844-9611-0A1245A3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A3CBA-8C45-CA4C-93C2-FC433EE11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BD00-E43A-6B4B-A664-935B0D91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8AEE-03C7-1743-9538-8B397F83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FF6D3-3FA7-4C4A-9709-12412078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3D67A-6D9C-0C4A-A846-59F37DF3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85E16-A17D-DF48-B467-E386C579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D343-BB9C-9349-BF35-9C5F128C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D212-1176-7445-B316-C5EA1320D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F107-0322-154E-852C-C3BD80298F5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BA92-E2EE-7F45-903D-B49EB1EAE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D2F1-9957-3446-869F-1BD3C54D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24C1-CAFC-284A-980C-B27CD14C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EED2-9F5E-5247-A0C0-2580A06DB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Soil nutrients, not inoculation status, drives </a:t>
            </a:r>
            <a:r>
              <a:rPr lang="en-US" sz="3600" i="1" dirty="0"/>
              <a:t>Glycine max</a:t>
            </a:r>
            <a:r>
              <a:rPr lang="en-US" sz="3600" dirty="0"/>
              <a:t> (L.) water and nitrogen economics: implications for including acquisition strategy in least-cost frameworks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A04FE1-700D-E841-AB79-E258AAC5C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D231-5140-FA49-B611-CFFD9C9D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DC9CAF-F85E-4449-98AB-C250E55B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80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2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42D9-7DE9-EA44-BEA8-F7709D0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332DE-A739-9744-B566-3C417590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EA5-3C38-B944-81E8-10009900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9CBEE9-A183-EF47-9764-AD6AB1ED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25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Soil nutrients, not inoculation status, drives Glycine max (L.) water and nitrogen economics: implications for including acquisition strategy in least-cost frameworks</vt:lpstr>
      <vt:lpstr>Fig. 1</vt:lpstr>
      <vt:lpstr>Fig. 2</vt:lpstr>
      <vt:lpstr>Fig.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nutrients, not inoculation status, drives Glycine max (L.) water and nitrogen economics</dc:title>
  <dc:creator>Perkowski, Evan A</dc:creator>
  <cp:lastModifiedBy>Perkowski, Evan A</cp:lastModifiedBy>
  <cp:revision>2</cp:revision>
  <dcterms:created xsi:type="dcterms:W3CDTF">2022-01-11T18:46:59Z</dcterms:created>
  <dcterms:modified xsi:type="dcterms:W3CDTF">2022-01-11T20:03:10Z</dcterms:modified>
</cp:coreProperties>
</file>