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notesMasterIdLst>
    <p:notesMasterId r:id="rId9"/>
  </p:notesMasterIdLst>
  <p:sldIdLst>
    <p:sldId id="276" r:id="rId2"/>
    <p:sldId id="278" r:id="rId3"/>
    <p:sldId id="281" r:id="rId4"/>
    <p:sldId id="283" r:id="rId5"/>
    <p:sldId id="284" r:id="rId6"/>
    <p:sldId id="285" r:id="rId7"/>
    <p:sldId id="287" r:id="rId8"/>
  </p:sldIdLst>
  <p:sldSz cx="27432000" cy="1828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221"/>
    <p:restoredTop sz="96241"/>
  </p:normalViewPr>
  <p:slideViewPr>
    <p:cSldViewPr snapToGrid="0">
      <p:cViewPr>
        <p:scale>
          <a:sx n="79" d="100"/>
          <a:sy n="79" d="100"/>
        </p:scale>
        <p:origin x="80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8338E3-F40D-F146-8D3B-4726E84D5200}" type="datetimeFigureOut">
              <a:rPr lang="en-US" smtClean="0"/>
              <a:t>2/23/24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4425" y="1143000"/>
            <a:ext cx="4629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800238-33D2-A44F-8135-A0F534DB8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7754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666067" rtl="0" eaLnBrk="1" latinLnBrk="0" hangingPunct="1">
      <a:defRPr sz="2187" kern="1200">
        <a:solidFill>
          <a:schemeClr val="tx1"/>
        </a:solidFill>
        <a:latin typeface="+mn-lt"/>
        <a:ea typeface="+mn-ea"/>
        <a:cs typeface="+mn-cs"/>
      </a:defRPr>
    </a:lvl1pPr>
    <a:lvl2pPr marL="833035" algn="l" defTabSz="1666067" rtl="0" eaLnBrk="1" latinLnBrk="0" hangingPunct="1">
      <a:defRPr sz="2187" kern="1200">
        <a:solidFill>
          <a:schemeClr val="tx1"/>
        </a:solidFill>
        <a:latin typeface="+mn-lt"/>
        <a:ea typeface="+mn-ea"/>
        <a:cs typeface="+mn-cs"/>
      </a:defRPr>
    </a:lvl2pPr>
    <a:lvl3pPr marL="1666067" algn="l" defTabSz="1666067" rtl="0" eaLnBrk="1" latinLnBrk="0" hangingPunct="1">
      <a:defRPr sz="2187" kern="1200">
        <a:solidFill>
          <a:schemeClr val="tx1"/>
        </a:solidFill>
        <a:latin typeface="+mn-lt"/>
        <a:ea typeface="+mn-ea"/>
        <a:cs typeface="+mn-cs"/>
      </a:defRPr>
    </a:lvl3pPr>
    <a:lvl4pPr marL="2499100" algn="l" defTabSz="1666067" rtl="0" eaLnBrk="1" latinLnBrk="0" hangingPunct="1">
      <a:defRPr sz="2187" kern="1200">
        <a:solidFill>
          <a:schemeClr val="tx1"/>
        </a:solidFill>
        <a:latin typeface="+mn-lt"/>
        <a:ea typeface="+mn-ea"/>
        <a:cs typeface="+mn-cs"/>
      </a:defRPr>
    </a:lvl4pPr>
    <a:lvl5pPr marL="3332132" algn="l" defTabSz="1666067" rtl="0" eaLnBrk="1" latinLnBrk="0" hangingPunct="1">
      <a:defRPr sz="2187" kern="1200">
        <a:solidFill>
          <a:schemeClr val="tx1"/>
        </a:solidFill>
        <a:latin typeface="+mn-lt"/>
        <a:ea typeface="+mn-ea"/>
        <a:cs typeface="+mn-cs"/>
      </a:defRPr>
    </a:lvl5pPr>
    <a:lvl6pPr marL="4165165" algn="l" defTabSz="1666067" rtl="0" eaLnBrk="1" latinLnBrk="0" hangingPunct="1">
      <a:defRPr sz="2187" kern="1200">
        <a:solidFill>
          <a:schemeClr val="tx1"/>
        </a:solidFill>
        <a:latin typeface="+mn-lt"/>
        <a:ea typeface="+mn-ea"/>
        <a:cs typeface="+mn-cs"/>
      </a:defRPr>
    </a:lvl6pPr>
    <a:lvl7pPr marL="4998200" algn="l" defTabSz="1666067" rtl="0" eaLnBrk="1" latinLnBrk="0" hangingPunct="1">
      <a:defRPr sz="2187" kern="1200">
        <a:solidFill>
          <a:schemeClr val="tx1"/>
        </a:solidFill>
        <a:latin typeface="+mn-lt"/>
        <a:ea typeface="+mn-ea"/>
        <a:cs typeface="+mn-cs"/>
      </a:defRPr>
    </a:lvl7pPr>
    <a:lvl8pPr marL="5831229" algn="l" defTabSz="1666067" rtl="0" eaLnBrk="1" latinLnBrk="0" hangingPunct="1">
      <a:defRPr sz="2187" kern="1200">
        <a:solidFill>
          <a:schemeClr val="tx1"/>
        </a:solidFill>
        <a:latin typeface="+mn-lt"/>
        <a:ea typeface="+mn-ea"/>
        <a:cs typeface="+mn-cs"/>
      </a:defRPr>
    </a:lvl8pPr>
    <a:lvl9pPr marL="6664264" algn="l" defTabSz="1666067" rtl="0" eaLnBrk="1" latinLnBrk="0" hangingPunct="1">
      <a:defRPr sz="218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14425" y="1143000"/>
            <a:ext cx="46291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800238-33D2-A44F-8135-A0F534DB873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4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800238-33D2-A44F-8135-A0F534DB873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4301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800238-33D2-A44F-8135-A0F534DB873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5797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800238-33D2-A44F-8135-A0F534DB873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6695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800238-33D2-A44F-8135-A0F534DB873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184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800238-33D2-A44F-8135-A0F534DB873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9242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800238-33D2-A44F-8135-A0F534DB873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286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2992968"/>
            <a:ext cx="23317200" cy="6366933"/>
          </a:xfrm>
        </p:spPr>
        <p:txBody>
          <a:bodyPr anchor="b"/>
          <a:lstStyle>
            <a:lvl1pPr algn="ctr">
              <a:defRPr sz="1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0" y="9605435"/>
            <a:ext cx="20574000" cy="4415365"/>
          </a:xfrm>
        </p:spPr>
        <p:txBody>
          <a:bodyPr/>
          <a:lstStyle>
            <a:lvl1pPr marL="0" indent="0" algn="ctr">
              <a:buNone/>
              <a:defRPr sz="6400"/>
            </a:lvl1pPr>
            <a:lvl2pPr marL="1219215" indent="0" algn="ctr">
              <a:buNone/>
              <a:defRPr sz="5333"/>
            </a:lvl2pPr>
            <a:lvl3pPr marL="2438430" indent="0" algn="ctr">
              <a:buNone/>
              <a:defRPr sz="4800"/>
            </a:lvl3pPr>
            <a:lvl4pPr marL="3657646" indent="0" algn="ctr">
              <a:buNone/>
              <a:defRPr sz="4267"/>
            </a:lvl4pPr>
            <a:lvl5pPr marL="4876861" indent="0" algn="ctr">
              <a:buNone/>
              <a:defRPr sz="4267"/>
            </a:lvl5pPr>
            <a:lvl6pPr marL="6096076" indent="0" algn="ctr">
              <a:buNone/>
              <a:defRPr sz="4267"/>
            </a:lvl6pPr>
            <a:lvl7pPr marL="7315291" indent="0" algn="ctr">
              <a:buNone/>
              <a:defRPr sz="4267"/>
            </a:lvl7pPr>
            <a:lvl8pPr marL="8534507" indent="0" algn="ctr">
              <a:buNone/>
              <a:defRPr sz="4267"/>
            </a:lvl8pPr>
            <a:lvl9pPr marL="9753722" indent="0" algn="ctr">
              <a:buNone/>
              <a:defRPr sz="426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2/23/24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989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2/23/24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08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631027" y="973667"/>
            <a:ext cx="5915025" cy="154982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85952" y="973667"/>
            <a:ext cx="17402175" cy="1549823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2/23/24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728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2/23/24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3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1664" y="4559305"/>
            <a:ext cx="23660100" cy="7607299"/>
          </a:xfrm>
        </p:spPr>
        <p:txBody>
          <a:bodyPr anchor="b"/>
          <a:lstStyle>
            <a:lvl1pPr>
              <a:defRPr sz="1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71664" y="12238572"/>
            <a:ext cx="23660100" cy="4000499"/>
          </a:xfrm>
        </p:spPr>
        <p:txBody>
          <a:bodyPr/>
          <a:lstStyle>
            <a:lvl1pPr marL="0" indent="0">
              <a:buNone/>
              <a:defRPr sz="6400">
                <a:solidFill>
                  <a:schemeClr val="tx1"/>
                </a:solidFill>
              </a:defRPr>
            </a:lvl1pPr>
            <a:lvl2pPr marL="1219215" indent="0">
              <a:buNone/>
              <a:defRPr sz="5333">
                <a:solidFill>
                  <a:schemeClr val="tx1">
                    <a:tint val="75000"/>
                  </a:schemeClr>
                </a:solidFill>
              </a:defRPr>
            </a:lvl2pPr>
            <a:lvl3pPr marL="243843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3pPr>
            <a:lvl4pPr marL="3657646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4pPr>
            <a:lvl5pPr marL="4876861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5pPr>
            <a:lvl6pPr marL="6096076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6pPr>
            <a:lvl7pPr marL="7315291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7pPr>
            <a:lvl8pPr marL="8534507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8pPr>
            <a:lvl9pPr marL="9753722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2/23/24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372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85950" y="4868333"/>
            <a:ext cx="11658600" cy="11603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87450" y="4868333"/>
            <a:ext cx="11658600" cy="11603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2/23/24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005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973671"/>
            <a:ext cx="23660100" cy="35348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9526" y="4483101"/>
            <a:ext cx="11605020" cy="2197099"/>
          </a:xfrm>
        </p:spPr>
        <p:txBody>
          <a:bodyPr anchor="b"/>
          <a:lstStyle>
            <a:lvl1pPr marL="0" indent="0">
              <a:buNone/>
              <a:defRPr sz="6400" b="1"/>
            </a:lvl1pPr>
            <a:lvl2pPr marL="1219215" indent="0">
              <a:buNone/>
              <a:defRPr sz="5333" b="1"/>
            </a:lvl2pPr>
            <a:lvl3pPr marL="2438430" indent="0">
              <a:buNone/>
              <a:defRPr sz="4800" b="1"/>
            </a:lvl3pPr>
            <a:lvl4pPr marL="3657646" indent="0">
              <a:buNone/>
              <a:defRPr sz="4267" b="1"/>
            </a:lvl4pPr>
            <a:lvl5pPr marL="4876861" indent="0">
              <a:buNone/>
              <a:defRPr sz="4267" b="1"/>
            </a:lvl5pPr>
            <a:lvl6pPr marL="6096076" indent="0">
              <a:buNone/>
              <a:defRPr sz="4267" b="1"/>
            </a:lvl6pPr>
            <a:lvl7pPr marL="7315291" indent="0">
              <a:buNone/>
              <a:defRPr sz="4267" b="1"/>
            </a:lvl7pPr>
            <a:lvl8pPr marL="8534507" indent="0">
              <a:buNone/>
              <a:defRPr sz="4267" b="1"/>
            </a:lvl8pPr>
            <a:lvl9pPr marL="9753722" indent="0">
              <a:buNone/>
              <a:defRPr sz="42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89526" y="6680200"/>
            <a:ext cx="11605020" cy="9825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887452" y="4483101"/>
            <a:ext cx="11662173" cy="2197099"/>
          </a:xfrm>
        </p:spPr>
        <p:txBody>
          <a:bodyPr anchor="b"/>
          <a:lstStyle>
            <a:lvl1pPr marL="0" indent="0">
              <a:buNone/>
              <a:defRPr sz="6400" b="1"/>
            </a:lvl1pPr>
            <a:lvl2pPr marL="1219215" indent="0">
              <a:buNone/>
              <a:defRPr sz="5333" b="1"/>
            </a:lvl2pPr>
            <a:lvl3pPr marL="2438430" indent="0">
              <a:buNone/>
              <a:defRPr sz="4800" b="1"/>
            </a:lvl3pPr>
            <a:lvl4pPr marL="3657646" indent="0">
              <a:buNone/>
              <a:defRPr sz="4267" b="1"/>
            </a:lvl4pPr>
            <a:lvl5pPr marL="4876861" indent="0">
              <a:buNone/>
              <a:defRPr sz="4267" b="1"/>
            </a:lvl5pPr>
            <a:lvl6pPr marL="6096076" indent="0">
              <a:buNone/>
              <a:defRPr sz="4267" b="1"/>
            </a:lvl6pPr>
            <a:lvl7pPr marL="7315291" indent="0">
              <a:buNone/>
              <a:defRPr sz="4267" b="1"/>
            </a:lvl7pPr>
            <a:lvl8pPr marL="8534507" indent="0">
              <a:buNone/>
              <a:defRPr sz="4267" b="1"/>
            </a:lvl8pPr>
            <a:lvl9pPr marL="9753722" indent="0">
              <a:buNone/>
              <a:defRPr sz="42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887452" y="6680200"/>
            <a:ext cx="11662173" cy="9825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2/23/24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57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2/23/24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244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2/23/24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510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1219200"/>
            <a:ext cx="8847534" cy="4267200"/>
          </a:xfrm>
        </p:spPr>
        <p:txBody>
          <a:bodyPr anchor="b"/>
          <a:lstStyle>
            <a:lvl1pPr>
              <a:defRPr sz="85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62173" y="2633138"/>
            <a:ext cx="13887450" cy="12996333"/>
          </a:xfrm>
        </p:spPr>
        <p:txBody>
          <a:bodyPr/>
          <a:lstStyle>
            <a:lvl1pPr>
              <a:defRPr sz="8533"/>
            </a:lvl1pPr>
            <a:lvl2pPr>
              <a:defRPr sz="7467"/>
            </a:lvl2pPr>
            <a:lvl3pPr>
              <a:defRPr sz="6400"/>
            </a:lvl3pPr>
            <a:lvl4pPr>
              <a:defRPr sz="5333"/>
            </a:lvl4pPr>
            <a:lvl5pPr>
              <a:defRPr sz="5333"/>
            </a:lvl5pPr>
            <a:lvl6pPr>
              <a:defRPr sz="5333"/>
            </a:lvl6pPr>
            <a:lvl7pPr>
              <a:defRPr sz="5333"/>
            </a:lvl7pPr>
            <a:lvl8pPr>
              <a:defRPr sz="5333"/>
            </a:lvl8pPr>
            <a:lvl9pPr>
              <a:defRPr sz="53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23" y="5486400"/>
            <a:ext cx="8847534" cy="10164235"/>
          </a:xfrm>
        </p:spPr>
        <p:txBody>
          <a:bodyPr/>
          <a:lstStyle>
            <a:lvl1pPr marL="0" indent="0">
              <a:buNone/>
              <a:defRPr sz="4267"/>
            </a:lvl1pPr>
            <a:lvl2pPr marL="1219215" indent="0">
              <a:buNone/>
              <a:defRPr sz="3733"/>
            </a:lvl2pPr>
            <a:lvl3pPr marL="2438430" indent="0">
              <a:buNone/>
              <a:defRPr sz="3200"/>
            </a:lvl3pPr>
            <a:lvl4pPr marL="3657646" indent="0">
              <a:buNone/>
              <a:defRPr sz="2667"/>
            </a:lvl4pPr>
            <a:lvl5pPr marL="4876861" indent="0">
              <a:buNone/>
              <a:defRPr sz="2667"/>
            </a:lvl5pPr>
            <a:lvl6pPr marL="6096076" indent="0">
              <a:buNone/>
              <a:defRPr sz="2667"/>
            </a:lvl6pPr>
            <a:lvl7pPr marL="7315291" indent="0">
              <a:buNone/>
              <a:defRPr sz="2667"/>
            </a:lvl7pPr>
            <a:lvl8pPr marL="8534507" indent="0">
              <a:buNone/>
              <a:defRPr sz="2667"/>
            </a:lvl8pPr>
            <a:lvl9pPr marL="9753722" indent="0">
              <a:buNone/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2/23/24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864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1219200"/>
            <a:ext cx="8847534" cy="4267200"/>
          </a:xfrm>
        </p:spPr>
        <p:txBody>
          <a:bodyPr anchor="b"/>
          <a:lstStyle>
            <a:lvl1pPr>
              <a:defRPr sz="85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62173" y="2633138"/>
            <a:ext cx="13887450" cy="12996333"/>
          </a:xfrm>
        </p:spPr>
        <p:txBody>
          <a:bodyPr anchor="t"/>
          <a:lstStyle>
            <a:lvl1pPr marL="0" indent="0">
              <a:buNone/>
              <a:defRPr sz="8533"/>
            </a:lvl1pPr>
            <a:lvl2pPr marL="1219215" indent="0">
              <a:buNone/>
              <a:defRPr sz="7467"/>
            </a:lvl2pPr>
            <a:lvl3pPr marL="2438430" indent="0">
              <a:buNone/>
              <a:defRPr sz="6400"/>
            </a:lvl3pPr>
            <a:lvl4pPr marL="3657646" indent="0">
              <a:buNone/>
              <a:defRPr sz="5333"/>
            </a:lvl4pPr>
            <a:lvl5pPr marL="4876861" indent="0">
              <a:buNone/>
              <a:defRPr sz="5333"/>
            </a:lvl5pPr>
            <a:lvl6pPr marL="6096076" indent="0">
              <a:buNone/>
              <a:defRPr sz="5333"/>
            </a:lvl6pPr>
            <a:lvl7pPr marL="7315291" indent="0">
              <a:buNone/>
              <a:defRPr sz="5333"/>
            </a:lvl7pPr>
            <a:lvl8pPr marL="8534507" indent="0">
              <a:buNone/>
              <a:defRPr sz="5333"/>
            </a:lvl8pPr>
            <a:lvl9pPr marL="9753722" indent="0">
              <a:buNone/>
              <a:defRPr sz="53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23" y="5486400"/>
            <a:ext cx="8847534" cy="10164235"/>
          </a:xfrm>
        </p:spPr>
        <p:txBody>
          <a:bodyPr/>
          <a:lstStyle>
            <a:lvl1pPr marL="0" indent="0">
              <a:buNone/>
              <a:defRPr sz="4267"/>
            </a:lvl1pPr>
            <a:lvl2pPr marL="1219215" indent="0">
              <a:buNone/>
              <a:defRPr sz="3733"/>
            </a:lvl2pPr>
            <a:lvl3pPr marL="2438430" indent="0">
              <a:buNone/>
              <a:defRPr sz="3200"/>
            </a:lvl3pPr>
            <a:lvl4pPr marL="3657646" indent="0">
              <a:buNone/>
              <a:defRPr sz="2667"/>
            </a:lvl4pPr>
            <a:lvl5pPr marL="4876861" indent="0">
              <a:buNone/>
              <a:defRPr sz="2667"/>
            </a:lvl5pPr>
            <a:lvl6pPr marL="6096076" indent="0">
              <a:buNone/>
              <a:defRPr sz="2667"/>
            </a:lvl6pPr>
            <a:lvl7pPr marL="7315291" indent="0">
              <a:buNone/>
              <a:defRPr sz="2667"/>
            </a:lvl7pPr>
            <a:lvl8pPr marL="8534507" indent="0">
              <a:buNone/>
              <a:defRPr sz="2667"/>
            </a:lvl8pPr>
            <a:lvl9pPr marL="9753722" indent="0">
              <a:buNone/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2/23/24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415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85950" y="973671"/>
            <a:ext cx="23660100" cy="3534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5950" y="4868333"/>
            <a:ext cx="23660100" cy="11603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5950" y="16950271"/>
            <a:ext cx="61722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28AA4-801E-B147-9E5C-6E6DBA6E23D1}" type="datetimeFigureOut">
              <a:rPr lang="en-US" smtClean="0"/>
              <a:t>2/23/24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086850" y="16950271"/>
            <a:ext cx="92583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373850" y="16950271"/>
            <a:ext cx="61722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300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2438430" rtl="0" eaLnBrk="1" latinLnBrk="0" hangingPunct="1">
        <a:lnSpc>
          <a:spcPct val="90000"/>
        </a:lnSpc>
        <a:spcBef>
          <a:spcPct val="0"/>
        </a:spcBef>
        <a:buNone/>
        <a:defRPr sz="117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9608" indent="-609608" algn="l" defTabSz="2438430" rtl="0" eaLnBrk="1" latinLnBrk="0" hangingPunct="1">
        <a:lnSpc>
          <a:spcPct val="90000"/>
        </a:lnSpc>
        <a:spcBef>
          <a:spcPts val="2667"/>
        </a:spcBef>
        <a:buFont typeface="Arial" panose="020B0604020202020204" pitchFamily="34" charset="0"/>
        <a:buChar char="•"/>
        <a:defRPr sz="7467" kern="1200">
          <a:solidFill>
            <a:schemeClr val="tx1"/>
          </a:solidFill>
          <a:latin typeface="+mn-lt"/>
          <a:ea typeface="+mn-ea"/>
          <a:cs typeface="+mn-cs"/>
        </a:defRPr>
      </a:lvl1pPr>
      <a:lvl2pPr marL="1828823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2pPr>
      <a:lvl3pPr marL="3048038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5333" kern="1200">
          <a:solidFill>
            <a:schemeClr val="tx1"/>
          </a:solidFill>
          <a:latin typeface="+mn-lt"/>
          <a:ea typeface="+mn-ea"/>
          <a:cs typeface="+mn-cs"/>
        </a:defRPr>
      </a:lvl3pPr>
      <a:lvl4pPr marL="4267253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69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5pPr>
      <a:lvl6pPr marL="6705684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6pPr>
      <a:lvl7pPr marL="7924899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7pPr>
      <a:lvl8pPr marL="9144114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8pPr>
      <a:lvl9pPr marL="10363330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1pPr>
      <a:lvl2pPr marL="1219215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438430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657646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4pPr>
      <a:lvl5pPr marL="4876861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5pPr>
      <a:lvl6pPr marL="6096076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6pPr>
      <a:lvl7pPr marL="7315291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7pPr>
      <a:lvl8pPr marL="8534507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8pPr>
      <a:lvl9pPr marL="9753722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7F3BC12-F83E-1ECF-ECCC-397D12B3C755}"/>
              </a:ext>
            </a:extLst>
          </p:cNvPr>
          <p:cNvCxnSpPr>
            <a:cxnSpLocks/>
            <a:stCxn id="13" idx="0"/>
          </p:cNvCxnSpPr>
          <p:nvPr/>
        </p:nvCxnSpPr>
        <p:spPr>
          <a:xfrm>
            <a:off x="11368862" y="4164599"/>
            <a:ext cx="4584700" cy="2709255"/>
          </a:xfrm>
          <a:prstGeom prst="straightConnector1">
            <a:avLst/>
          </a:prstGeom>
          <a:ln w="508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9C0B6DF-E30E-AEBF-F832-4F57F974A292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6568386" y="7708641"/>
            <a:ext cx="9409076" cy="2359618"/>
          </a:xfrm>
          <a:prstGeom prst="straightConnector1">
            <a:avLst/>
          </a:prstGeom>
          <a:ln w="152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8AE224A-5C5D-88E0-7DD6-1844840A8CDC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12278563" y="7329488"/>
            <a:ext cx="3675001" cy="15355"/>
          </a:xfrm>
          <a:prstGeom prst="straightConnector1">
            <a:avLst/>
          </a:prstGeom>
          <a:ln w="1016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231502A-01E5-C108-B3F9-0C810D6C4E8A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5848032" y="5020696"/>
            <a:ext cx="0" cy="1853158"/>
          </a:xfrm>
          <a:prstGeom prst="straightConnector1">
            <a:avLst/>
          </a:prstGeom>
          <a:ln w="1524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979A89F4-05C0-2792-DD78-DA760D62EFD6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6757731" y="12820452"/>
            <a:ext cx="3712723" cy="19190"/>
          </a:xfrm>
          <a:prstGeom prst="straightConnector1">
            <a:avLst/>
          </a:prstGeom>
          <a:ln w="152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CF406CEF-7F3A-29CA-2619-A04B9AD83AEF}"/>
              </a:ext>
            </a:extLst>
          </p:cNvPr>
          <p:cNvCxnSpPr>
            <a:cxnSpLocks/>
            <a:endCxn id="7" idx="3"/>
          </p:cNvCxnSpPr>
          <p:nvPr/>
        </p:nvCxnSpPr>
        <p:spPr>
          <a:xfrm flipH="1" flipV="1">
            <a:off x="12289852" y="12820452"/>
            <a:ext cx="3700023" cy="9595"/>
          </a:xfrm>
          <a:prstGeom prst="straightConnector1">
            <a:avLst/>
          </a:prstGeom>
          <a:ln w="1524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7C54319-9E34-8DD0-26C5-533CFFB410A8}"/>
              </a:ext>
            </a:extLst>
          </p:cNvPr>
          <p:cNvCxnSpPr>
            <a:cxnSpLocks/>
            <a:stCxn id="10" idx="0"/>
            <a:endCxn id="5" idx="2"/>
          </p:cNvCxnSpPr>
          <p:nvPr/>
        </p:nvCxnSpPr>
        <p:spPr>
          <a:xfrm flipV="1">
            <a:off x="16887162" y="7773215"/>
            <a:ext cx="2531" cy="1856432"/>
          </a:xfrm>
          <a:prstGeom prst="straightConnector1">
            <a:avLst/>
          </a:prstGeom>
          <a:ln w="1524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31828D3-0371-65B5-832F-9F917FC1D571}"/>
              </a:ext>
            </a:extLst>
          </p:cNvPr>
          <p:cNvCxnSpPr>
            <a:cxnSpLocks/>
            <a:stCxn id="6" idx="2"/>
            <a:endCxn id="5" idx="0"/>
          </p:cNvCxnSpPr>
          <p:nvPr/>
        </p:nvCxnSpPr>
        <p:spPr>
          <a:xfrm>
            <a:off x="16889692" y="5020694"/>
            <a:ext cx="0" cy="1875298"/>
          </a:xfrm>
          <a:prstGeom prst="straightConnector1">
            <a:avLst/>
          </a:prstGeom>
          <a:ln w="1524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E8249700-7515-2967-823B-5310C13E5F57}"/>
              </a:ext>
            </a:extLst>
          </p:cNvPr>
          <p:cNvCxnSpPr>
            <a:cxnSpLocks/>
          </p:cNvCxnSpPr>
          <p:nvPr/>
        </p:nvCxnSpPr>
        <p:spPr>
          <a:xfrm>
            <a:off x="12113565" y="7692708"/>
            <a:ext cx="3810501" cy="1914196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8186E618-3EC6-FE78-9A88-5DCC79123BED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6757731" y="7339219"/>
            <a:ext cx="3674506" cy="5623"/>
          </a:xfrm>
          <a:prstGeom prst="straightConnector1">
            <a:avLst/>
          </a:prstGeom>
          <a:ln w="152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909974BC-98CF-247E-6076-38639D1A48C7}"/>
              </a:ext>
            </a:extLst>
          </p:cNvPr>
          <p:cNvSpPr txBox="1"/>
          <p:nvPr/>
        </p:nvSpPr>
        <p:spPr>
          <a:xfrm>
            <a:off x="21522283" y="8345287"/>
            <a:ext cx="3409145" cy="3471848"/>
          </a:xfrm>
          <a:prstGeom prst="rect">
            <a:avLst/>
          </a:prstGeom>
          <a:ln w="508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Fisher’s </a:t>
            </a:r>
            <a:r>
              <a:rPr lang="en-US" sz="3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43.220</a:t>
            </a:r>
          </a:p>
          <a:p>
            <a:pPr>
              <a:lnSpc>
                <a:spcPct val="150000"/>
              </a:lnSpc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p-value = 0.056</a:t>
            </a:r>
          </a:p>
          <a:p>
            <a:pPr>
              <a:lnSpc>
                <a:spcPct val="150000"/>
              </a:lnSpc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AIC = 153.220</a:t>
            </a:r>
          </a:p>
          <a:p>
            <a:pPr>
              <a:lnSpc>
                <a:spcPct val="150000"/>
              </a:lnSpc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BIC = 373.162</a:t>
            </a:r>
          </a:p>
          <a:p>
            <a:pPr>
              <a:lnSpc>
                <a:spcPct val="150000"/>
              </a:lnSpc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df = 30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F3043307-CB57-385A-1AE3-E9E8B1469241}"/>
              </a:ext>
            </a:extLst>
          </p:cNvPr>
          <p:cNvGrpSpPr/>
          <p:nvPr/>
        </p:nvGrpSpPr>
        <p:grpSpPr>
          <a:xfrm>
            <a:off x="21521434" y="5134214"/>
            <a:ext cx="3404081" cy="2716263"/>
            <a:chOff x="17640885" y="4497656"/>
            <a:chExt cx="3404081" cy="2716263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B897619-1957-3719-BEE5-61B7252438A7}"/>
                </a:ext>
              </a:extLst>
            </p:cNvPr>
            <p:cNvCxnSpPr>
              <a:cxnSpLocks/>
            </p:cNvCxnSpPr>
            <p:nvPr/>
          </p:nvCxnSpPr>
          <p:spPr>
            <a:xfrm>
              <a:off x="17861805" y="4996675"/>
              <a:ext cx="1207698" cy="0"/>
            </a:xfrm>
            <a:prstGeom prst="line">
              <a:avLst/>
            </a:prstGeom>
            <a:ln w="152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8E39AA5-8855-3DBD-0809-C2F2154D7765}"/>
                </a:ext>
              </a:extLst>
            </p:cNvPr>
            <p:cNvCxnSpPr>
              <a:cxnSpLocks/>
            </p:cNvCxnSpPr>
            <p:nvPr/>
          </p:nvCxnSpPr>
          <p:spPr>
            <a:xfrm>
              <a:off x="17864980" y="5935650"/>
              <a:ext cx="1207698" cy="0"/>
            </a:xfrm>
            <a:prstGeom prst="line">
              <a:avLst/>
            </a:prstGeom>
            <a:ln w="1016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F7593E6-D6DF-E6B8-2916-A396A0830FB0}"/>
                </a:ext>
              </a:extLst>
            </p:cNvPr>
            <p:cNvCxnSpPr>
              <a:cxnSpLocks/>
            </p:cNvCxnSpPr>
            <p:nvPr/>
          </p:nvCxnSpPr>
          <p:spPr>
            <a:xfrm>
              <a:off x="17861805" y="6873877"/>
              <a:ext cx="1207698" cy="0"/>
            </a:xfrm>
            <a:prstGeom prst="line">
              <a:avLst/>
            </a:prstGeom>
            <a:ln w="508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5627784-0F14-2FBA-515E-09C0DFFB9376}"/>
                </a:ext>
              </a:extLst>
            </p:cNvPr>
            <p:cNvSpPr txBox="1"/>
            <p:nvPr/>
          </p:nvSpPr>
          <p:spPr>
            <a:xfrm>
              <a:off x="19225425" y="4674873"/>
              <a:ext cx="1646605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 ≤ 0.001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1DAE62E-DF5B-1DB2-AFA2-3B58B7A87A4A}"/>
                </a:ext>
              </a:extLst>
            </p:cNvPr>
            <p:cNvSpPr txBox="1"/>
            <p:nvPr/>
          </p:nvSpPr>
          <p:spPr>
            <a:xfrm>
              <a:off x="19226427" y="5591743"/>
              <a:ext cx="1646605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 ≤ 0.010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64AA762-F2EA-7C93-32BD-A3019A71BD83}"/>
                </a:ext>
              </a:extLst>
            </p:cNvPr>
            <p:cNvSpPr txBox="1"/>
            <p:nvPr/>
          </p:nvSpPr>
          <p:spPr>
            <a:xfrm>
              <a:off x="19225425" y="6508613"/>
              <a:ext cx="1646605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 ≤ 0.050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8074688-28F2-171F-2B8F-5FC09F14E316}"/>
                </a:ext>
              </a:extLst>
            </p:cNvPr>
            <p:cNvSpPr/>
            <p:nvPr/>
          </p:nvSpPr>
          <p:spPr>
            <a:xfrm>
              <a:off x="17640885" y="4497656"/>
              <a:ext cx="3404081" cy="2716263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CFEB3FA-84BF-2152-D2DE-5062E210D1F1}"/>
              </a:ext>
            </a:extLst>
          </p:cNvPr>
          <p:cNvCxnSpPr>
            <a:cxnSpLocks/>
          </p:cNvCxnSpPr>
          <p:nvPr/>
        </p:nvCxnSpPr>
        <p:spPr>
          <a:xfrm flipV="1">
            <a:off x="12034540" y="5034444"/>
            <a:ext cx="3919023" cy="1992751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43FFC9E9-2439-9B68-D365-8F357B8AD344}"/>
              </a:ext>
            </a:extLst>
          </p:cNvPr>
          <p:cNvCxnSpPr>
            <a:cxnSpLocks/>
          </p:cNvCxnSpPr>
          <p:nvPr/>
        </p:nvCxnSpPr>
        <p:spPr>
          <a:xfrm flipH="1" flipV="1">
            <a:off x="11662084" y="7783454"/>
            <a:ext cx="4415687" cy="4713346"/>
          </a:xfrm>
          <a:prstGeom prst="straightConnector1">
            <a:avLst/>
          </a:prstGeom>
          <a:ln w="152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75BA3F0-E4D2-D83A-3A58-FBCB6A6405D0}"/>
              </a:ext>
            </a:extLst>
          </p:cNvPr>
          <p:cNvSpPr txBox="1"/>
          <p:nvPr/>
        </p:nvSpPr>
        <p:spPr>
          <a:xfrm>
            <a:off x="2475290" y="17918668"/>
            <a:ext cx="1080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effects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5ACBBD1-613F-7ACE-0054-BCBBD175F9A0}"/>
              </a:ext>
            </a:extLst>
          </p:cNvPr>
          <p:cNvCxnSpPr>
            <a:cxnSpLocks/>
            <a:stCxn id="13" idx="3"/>
            <a:endCxn id="6" idx="1"/>
          </p:cNvCxnSpPr>
          <p:nvPr/>
        </p:nvCxnSpPr>
        <p:spPr>
          <a:xfrm flipV="1">
            <a:off x="12278561" y="4582084"/>
            <a:ext cx="3701432" cy="21127"/>
          </a:xfrm>
          <a:prstGeom prst="straightConnector1">
            <a:avLst/>
          </a:prstGeom>
          <a:ln w="1524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B577584-72EC-215A-12B2-93A452660300}"/>
              </a:ext>
            </a:extLst>
          </p:cNvPr>
          <p:cNvCxnSpPr>
            <a:cxnSpLocks/>
          </p:cNvCxnSpPr>
          <p:nvPr/>
        </p:nvCxnSpPr>
        <p:spPr>
          <a:xfrm flipV="1">
            <a:off x="6581002" y="4872192"/>
            <a:ext cx="9372560" cy="2091801"/>
          </a:xfrm>
          <a:prstGeom prst="straightConnector1">
            <a:avLst/>
          </a:prstGeom>
          <a:ln w="1524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>
            <a:extLst>
              <a:ext uri="{FF2B5EF4-FFF2-40B4-BE49-F238E27FC236}">
                <a16:creationId xmlns:a16="http://schemas.microsoft.com/office/drawing/2014/main" id="{33120E53-EFF3-869A-415D-156642445ABF}"/>
              </a:ext>
            </a:extLst>
          </p:cNvPr>
          <p:cNvCxnSpPr>
            <a:cxnSpLocks/>
            <a:stCxn id="10" idx="3"/>
            <a:endCxn id="6" idx="0"/>
          </p:cNvCxnSpPr>
          <p:nvPr/>
        </p:nvCxnSpPr>
        <p:spPr>
          <a:xfrm flipH="1" flipV="1">
            <a:off x="16889692" y="4143471"/>
            <a:ext cx="907168" cy="5924788"/>
          </a:xfrm>
          <a:prstGeom prst="bentConnector4">
            <a:avLst>
              <a:gd name="adj1" fmla="val -100649"/>
              <a:gd name="adj2" fmla="val 115368"/>
            </a:avLst>
          </a:prstGeom>
          <a:ln w="152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>
            <a:extLst>
              <a:ext uri="{FF2B5EF4-FFF2-40B4-BE49-F238E27FC236}">
                <a16:creationId xmlns:a16="http://schemas.microsoft.com/office/drawing/2014/main" id="{746C4E90-33BB-55B9-1C72-3A4222452160}"/>
              </a:ext>
            </a:extLst>
          </p:cNvPr>
          <p:cNvCxnSpPr>
            <a:cxnSpLocks/>
            <a:stCxn id="15" idx="0"/>
          </p:cNvCxnSpPr>
          <p:nvPr/>
        </p:nvCxnSpPr>
        <p:spPr>
          <a:xfrm rot="5400000" flipH="1" flipV="1">
            <a:off x="11834733" y="-3635522"/>
            <a:ext cx="1792297" cy="13765696"/>
          </a:xfrm>
          <a:prstGeom prst="bentConnector2">
            <a:avLst/>
          </a:prstGeom>
          <a:ln w="152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Elbow Connector 81">
            <a:extLst>
              <a:ext uri="{FF2B5EF4-FFF2-40B4-BE49-F238E27FC236}">
                <a16:creationId xmlns:a16="http://schemas.microsoft.com/office/drawing/2014/main" id="{6B065766-D751-53FC-DD76-E3AD4B1B0F36}"/>
              </a:ext>
            </a:extLst>
          </p:cNvPr>
          <p:cNvCxnSpPr>
            <a:cxnSpLocks/>
          </p:cNvCxnSpPr>
          <p:nvPr/>
        </p:nvCxnSpPr>
        <p:spPr>
          <a:xfrm rot="10800000">
            <a:off x="16887161" y="10510047"/>
            <a:ext cx="2737238" cy="968971"/>
          </a:xfrm>
          <a:prstGeom prst="bentConnector2">
            <a:avLst/>
          </a:prstGeom>
          <a:ln w="152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A20D926F-6275-96C3-168C-5807165A60D1}"/>
              </a:ext>
            </a:extLst>
          </p:cNvPr>
          <p:cNvCxnSpPr>
            <a:cxnSpLocks/>
          </p:cNvCxnSpPr>
          <p:nvPr/>
        </p:nvCxnSpPr>
        <p:spPr>
          <a:xfrm>
            <a:off x="19624399" y="2276475"/>
            <a:ext cx="22501" cy="9277350"/>
          </a:xfrm>
          <a:prstGeom prst="line">
            <a:avLst/>
          </a:prstGeom>
          <a:ln w="152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Elbow Connector 94">
            <a:extLst>
              <a:ext uri="{FF2B5EF4-FFF2-40B4-BE49-F238E27FC236}">
                <a16:creationId xmlns:a16="http://schemas.microsoft.com/office/drawing/2014/main" id="{EC0B3522-4859-C906-063A-8FD4946A011F}"/>
              </a:ext>
            </a:extLst>
          </p:cNvPr>
          <p:cNvCxnSpPr>
            <a:cxnSpLocks/>
          </p:cNvCxnSpPr>
          <p:nvPr/>
        </p:nvCxnSpPr>
        <p:spPr>
          <a:xfrm flipV="1">
            <a:off x="17803842" y="4592647"/>
            <a:ext cx="12700" cy="8257559"/>
          </a:xfrm>
          <a:prstGeom prst="bentConnector3">
            <a:avLst>
              <a:gd name="adj1" fmla="val 21447457"/>
            </a:avLst>
          </a:prstGeom>
          <a:ln w="1524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EC51CBA0-750B-23EC-1DBD-58EA55754A98}"/>
              </a:ext>
            </a:extLst>
          </p:cNvPr>
          <p:cNvSpPr/>
          <p:nvPr/>
        </p:nvSpPr>
        <p:spPr>
          <a:xfrm>
            <a:off x="15979993" y="6895993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Ν</a:t>
            </a:r>
            <a:r>
              <a:rPr lang="en-US" sz="30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  <a:endParaRPr lang="en-US" sz="3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1E0C4A2-76D9-A904-18D5-0C30C816B437}"/>
              </a:ext>
            </a:extLst>
          </p:cNvPr>
          <p:cNvSpPr/>
          <p:nvPr/>
        </p:nvSpPr>
        <p:spPr>
          <a:xfrm>
            <a:off x="4938333" y="6900607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Soil N</a:t>
            </a:r>
            <a:endParaRPr lang="en-US" sz="3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098DFB-3E26-4855-1059-F871B3625B79}"/>
              </a:ext>
            </a:extLst>
          </p:cNvPr>
          <p:cNvSpPr/>
          <p:nvPr/>
        </p:nvSpPr>
        <p:spPr>
          <a:xfrm>
            <a:off x="15979993" y="4143472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0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mass</a:t>
            </a:r>
            <a:endParaRPr lang="en-US" sz="3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E8EA6ED-AFB7-FCE3-419B-30CF6ED05DB7}"/>
              </a:ext>
            </a:extLst>
          </p:cNvPr>
          <p:cNvSpPr/>
          <p:nvPr/>
        </p:nvSpPr>
        <p:spPr>
          <a:xfrm>
            <a:off x="15977462" y="9629648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30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  <a:endParaRPr lang="en-US" sz="3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6B1DC0A-A409-5946-E004-EF6482E21DAA}"/>
              </a:ext>
            </a:extLst>
          </p:cNvPr>
          <p:cNvSpPr/>
          <p:nvPr/>
        </p:nvSpPr>
        <p:spPr>
          <a:xfrm>
            <a:off x="15979993" y="12401031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Photo. pathway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BD2205E-EC6F-A811-EFCB-4F49F1FEF4E3}"/>
              </a:ext>
            </a:extLst>
          </p:cNvPr>
          <p:cNvSpPr/>
          <p:nvPr/>
        </p:nvSpPr>
        <p:spPr>
          <a:xfrm>
            <a:off x="10459163" y="6906231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endParaRPr lang="en-US" sz="3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F14395C-F466-81A2-8DFD-F9EDCE9D1253}"/>
              </a:ext>
            </a:extLst>
          </p:cNvPr>
          <p:cNvCxnSpPr>
            <a:stCxn id="7" idx="0"/>
            <a:endCxn id="4" idx="2"/>
          </p:cNvCxnSpPr>
          <p:nvPr/>
        </p:nvCxnSpPr>
        <p:spPr>
          <a:xfrm flipH="1" flipV="1">
            <a:off x="11368862" y="7783454"/>
            <a:ext cx="11291" cy="4598386"/>
          </a:xfrm>
          <a:prstGeom prst="straightConnector1">
            <a:avLst/>
          </a:prstGeom>
          <a:ln w="1524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F064040-CDF0-2D26-460A-48AD70DAE647}"/>
              </a:ext>
            </a:extLst>
          </p:cNvPr>
          <p:cNvCxnSpPr>
            <a:cxnSpLocks/>
          </p:cNvCxnSpPr>
          <p:nvPr/>
        </p:nvCxnSpPr>
        <p:spPr>
          <a:xfrm flipV="1">
            <a:off x="12265862" y="10504547"/>
            <a:ext cx="3687700" cy="1896484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499C8CBE-9648-D98D-55A1-E5D95AE8B531}"/>
              </a:ext>
            </a:extLst>
          </p:cNvPr>
          <p:cNvCxnSpPr>
            <a:cxnSpLocks/>
          </p:cNvCxnSpPr>
          <p:nvPr/>
        </p:nvCxnSpPr>
        <p:spPr>
          <a:xfrm>
            <a:off x="6659953" y="4872192"/>
            <a:ext cx="3810501" cy="7454545"/>
          </a:xfrm>
          <a:prstGeom prst="straightConnector1">
            <a:avLst/>
          </a:prstGeom>
          <a:ln w="1016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1E286FB5-C312-9430-876A-F1E6D3A2AB7E}"/>
              </a:ext>
            </a:extLst>
          </p:cNvPr>
          <p:cNvSpPr/>
          <p:nvPr/>
        </p:nvSpPr>
        <p:spPr>
          <a:xfrm>
            <a:off x="10470454" y="12381840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Leaf Ci:Ca</a:t>
            </a:r>
          </a:p>
        </p:txBody>
      </p: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738B18EF-6C84-B560-A3C8-802A740E18F5}"/>
              </a:ext>
            </a:extLst>
          </p:cNvPr>
          <p:cNvCxnSpPr>
            <a:cxnSpLocks/>
            <a:stCxn id="15" idx="1"/>
            <a:endCxn id="8" idx="1"/>
          </p:cNvCxnSpPr>
          <p:nvPr/>
        </p:nvCxnSpPr>
        <p:spPr>
          <a:xfrm rot="10800000" flipV="1">
            <a:off x="4938333" y="4582087"/>
            <a:ext cx="12700" cy="8238366"/>
          </a:xfrm>
          <a:prstGeom prst="bentConnector3">
            <a:avLst>
              <a:gd name="adj1" fmla="val 7400000"/>
            </a:avLst>
          </a:prstGeom>
          <a:ln w="152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3477DEF7-1C60-48CD-D30B-3C9B5CAB6140}"/>
              </a:ext>
            </a:extLst>
          </p:cNvPr>
          <p:cNvSpPr/>
          <p:nvPr/>
        </p:nvSpPr>
        <p:spPr>
          <a:xfrm>
            <a:off x="4938333" y="4143475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</a:t>
            </a:r>
            <a:r>
              <a:rPr lang="en-US" sz="30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3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6853D0-E144-E856-C806-EC1B2C7ABFDC}"/>
              </a:ext>
            </a:extLst>
          </p:cNvPr>
          <p:cNvSpPr/>
          <p:nvPr/>
        </p:nvSpPr>
        <p:spPr>
          <a:xfrm>
            <a:off x="4938333" y="12381841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VPD</a:t>
            </a:r>
            <a:r>
              <a:rPr lang="en-US" sz="30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3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A257A9-99B8-1A9F-6581-99A62F06BE43}"/>
              </a:ext>
            </a:extLst>
          </p:cNvPr>
          <p:cNvSpPr/>
          <p:nvPr/>
        </p:nvSpPr>
        <p:spPr>
          <a:xfrm>
            <a:off x="10459163" y="4164599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0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fixer</a:t>
            </a:r>
            <a:endParaRPr lang="en-US" sz="3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1118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64137A6B-9D81-CC04-4A56-CB43F3FBE38A}"/>
              </a:ext>
            </a:extLst>
          </p:cNvPr>
          <p:cNvCxnSpPr>
            <a:cxnSpLocks/>
          </p:cNvCxnSpPr>
          <p:nvPr/>
        </p:nvCxnSpPr>
        <p:spPr>
          <a:xfrm flipH="1" flipV="1">
            <a:off x="19731793" y="7913320"/>
            <a:ext cx="5166" cy="1863521"/>
          </a:xfrm>
          <a:prstGeom prst="straightConnector1">
            <a:avLst/>
          </a:prstGeom>
          <a:ln w="169799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78122B79-003A-2809-E878-A39B4C455359}"/>
              </a:ext>
            </a:extLst>
          </p:cNvPr>
          <p:cNvSpPr/>
          <p:nvPr/>
        </p:nvSpPr>
        <p:spPr>
          <a:xfrm>
            <a:off x="10398125" y="6045200"/>
            <a:ext cx="158675" cy="2254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E436171-BCAC-808C-3129-D7BF2D26B5F3}"/>
              </a:ext>
            </a:extLst>
          </p:cNvPr>
          <p:cNvCxnSpPr>
            <a:cxnSpLocks/>
          </p:cNvCxnSpPr>
          <p:nvPr/>
        </p:nvCxnSpPr>
        <p:spPr>
          <a:xfrm>
            <a:off x="19731793" y="5146273"/>
            <a:ext cx="0" cy="1855959"/>
          </a:xfrm>
          <a:prstGeom prst="straightConnector1">
            <a:avLst/>
          </a:prstGeom>
          <a:ln w="18732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165920B-2CF0-EF4D-B6F3-0570577AF553}"/>
              </a:ext>
            </a:extLst>
          </p:cNvPr>
          <p:cNvCxnSpPr>
            <a:cxnSpLocks/>
          </p:cNvCxnSpPr>
          <p:nvPr/>
        </p:nvCxnSpPr>
        <p:spPr>
          <a:xfrm>
            <a:off x="15567380" y="7483455"/>
            <a:ext cx="3237304" cy="2703778"/>
          </a:xfrm>
          <a:prstGeom prst="straightConnector1">
            <a:avLst/>
          </a:prstGeom>
          <a:ln w="44577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6699AD5D-C010-501A-58AF-924E8E8DA1C5}"/>
              </a:ext>
            </a:extLst>
          </p:cNvPr>
          <p:cNvCxnSpPr>
            <a:cxnSpLocks/>
          </p:cNvCxnSpPr>
          <p:nvPr/>
        </p:nvCxnSpPr>
        <p:spPr>
          <a:xfrm flipH="1" flipV="1">
            <a:off x="20658424" y="4724595"/>
            <a:ext cx="5166" cy="5473926"/>
          </a:xfrm>
          <a:prstGeom prst="bentConnector3">
            <a:avLst>
              <a:gd name="adj1" fmla="val -7214828"/>
            </a:avLst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DDCB8CB-BC39-CA2D-658B-9F48AC2CA678}"/>
              </a:ext>
            </a:extLst>
          </p:cNvPr>
          <p:cNvCxnSpPr>
            <a:stCxn id="148" idx="3"/>
            <a:endCxn id="149" idx="1"/>
          </p:cNvCxnSpPr>
          <p:nvPr/>
        </p:nvCxnSpPr>
        <p:spPr>
          <a:xfrm>
            <a:off x="11527120" y="7471688"/>
            <a:ext cx="2731297" cy="2"/>
          </a:xfrm>
          <a:prstGeom prst="straightConnector1">
            <a:avLst/>
          </a:prstGeom>
          <a:ln w="36576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3B547DA-2A41-60EC-388C-544A9AB6EFD9}"/>
              </a:ext>
            </a:extLst>
          </p:cNvPr>
          <p:cNvCxnSpPr>
            <a:cxnSpLocks/>
          </p:cNvCxnSpPr>
          <p:nvPr/>
        </p:nvCxnSpPr>
        <p:spPr>
          <a:xfrm>
            <a:off x="15168116" y="5151642"/>
            <a:ext cx="0" cy="1864504"/>
          </a:xfrm>
          <a:prstGeom prst="straightConnector1">
            <a:avLst/>
          </a:prstGeom>
          <a:ln w="1968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636A955-75F6-5311-72BF-1E44FB6A973A}"/>
              </a:ext>
            </a:extLst>
          </p:cNvPr>
          <p:cNvCxnSpPr>
            <a:cxnSpLocks/>
          </p:cNvCxnSpPr>
          <p:nvPr/>
        </p:nvCxnSpPr>
        <p:spPr>
          <a:xfrm flipV="1">
            <a:off x="6625244" y="7918964"/>
            <a:ext cx="3072364" cy="2619212"/>
          </a:xfrm>
          <a:prstGeom prst="straightConnector1">
            <a:avLst/>
          </a:prstGeom>
          <a:ln w="38354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89561C0-5745-EEB7-00BB-CF840C84F4FE}"/>
              </a:ext>
            </a:extLst>
          </p:cNvPr>
          <p:cNvCxnSpPr>
            <a:cxnSpLocks/>
          </p:cNvCxnSpPr>
          <p:nvPr/>
        </p:nvCxnSpPr>
        <p:spPr>
          <a:xfrm flipH="1" flipV="1">
            <a:off x="10617421" y="7927231"/>
            <a:ext cx="1102" cy="2723658"/>
          </a:xfrm>
          <a:prstGeom prst="straightConnector1">
            <a:avLst/>
          </a:prstGeom>
          <a:ln w="99314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0CDB132-1C75-EBAF-23B6-492F3544DA97}"/>
              </a:ext>
            </a:extLst>
          </p:cNvPr>
          <p:cNvCxnSpPr>
            <a:stCxn id="150" idx="2"/>
            <a:endCxn id="144" idx="0"/>
          </p:cNvCxnSpPr>
          <p:nvPr/>
        </p:nvCxnSpPr>
        <p:spPr>
          <a:xfrm>
            <a:off x="6049274" y="5163206"/>
            <a:ext cx="0" cy="4596703"/>
          </a:xfrm>
          <a:prstGeom prst="straightConnector1">
            <a:avLst/>
          </a:prstGeom>
          <a:ln w="97409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tangle 142">
            <a:extLst>
              <a:ext uri="{FF2B5EF4-FFF2-40B4-BE49-F238E27FC236}">
                <a16:creationId xmlns:a16="http://schemas.microsoft.com/office/drawing/2014/main" id="{23213933-7EA2-A749-1F7B-2F2186FA569E}"/>
              </a:ext>
            </a:extLst>
          </p:cNvPr>
          <p:cNvSpPr/>
          <p:nvPr/>
        </p:nvSpPr>
        <p:spPr>
          <a:xfrm>
            <a:off x="18822094" y="7019165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Ν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  <a:endParaRPr lang="en-US" sz="30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C5E78A6B-70A3-51B7-4E35-61DC0344F209}"/>
              </a:ext>
            </a:extLst>
          </p:cNvPr>
          <p:cNvSpPr/>
          <p:nvPr/>
        </p:nvSpPr>
        <p:spPr>
          <a:xfrm>
            <a:off x="9708824" y="9756734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3000" b="1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3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3000" b="1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3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831EFE87-5954-79FB-5410-F4BC8563FCDF}"/>
              </a:ext>
            </a:extLst>
          </p:cNvPr>
          <p:cNvSpPr/>
          <p:nvPr/>
        </p:nvSpPr>
        <p:spPr>
          <a:xfrm>
            <a:off x="18827260" y="9759909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  <a:endParaRPr lang="en-US" sz="30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196DCF3C-1E9F-84BF-A1CB-74EFF6943139}"/>
              </a:ext>
            </a:extLst>
          </p:cNvPr>
          <p:cNvSpPr/>
          <p:nvPr/>
        </p:nvSpPr>
        <p:spPr>
          <a:xfrm>
            <a:off x="18822094" y="4285983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mass</a:t>
            </a:r>
            <a:endParaRPr lang="en-US" sz="30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52423B29-35B5-9B6F-567C-E9C20E59598B}"/>
              </a:ext>
            </a:extLst>
          </p:cNvPr>
          <p:cNvSpPr/>
          <p:nvPr/>
        </p:nvSpPr>
        <p:spPr>
          <a:xfrm>
            <a:off x="14258417" y="4291351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VPD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3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2BBCE24-12CA-4B3B-CF65-CA006F7B2363}"/>
              </a:ext>
            </a:extLst>
          </p:cNvPr>
          <p:cNvGrpSpPr/>
          <p:nvPr/>
        </p:nvGrpSpPr>
        <p:grpSpPr>
          <a:xfrm>
            <a:off x="9067739" y="12143162"/>
            <a:ext cx="7650057" cy="1604907"/>
            <a:chOff x="9849892" y="14833724"/>
            <a:chExt cx="7650057" cy="160490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3B64199-3D23-58AE-E069-F2069310001E}"/>
                </a:ext>
              </a:extLst>
            </p:cNvPr>
            <p:cNvSpPr txBox="1"/>
            <p:nvPr/>
          </p:nvSpPr>
          <p:spPr>
            <a:xfrm>
              <a:off x="16581801" y="14993292"/>
              <a:ext cx="885179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&lt;0.2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B1FC7C2-C68C-BA39-1068-10437B04D4B0}"/>
                </a:ext>
              </a:extLst>
            </p:cNvPr>
            <p:cNvSpPr txBox="1"/>
            <p:nvPr/>
          </p:nvSpPr>
          <p:spPr>
            <a:xfrm>
              <a:off x="9849892" y="14993292"/>
              <a:ext cx="1013419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&lt;-0.2</a:t>
              </a:r>
            </a:p>
          </p:txBody>
        </p:sp>
        <p:cxnSp>
          <p:nvCxnSpPr>
            <p:cNvPr id="304" name="Straight Connector 303">
              <a:extLst>
                <a:ext uri="{FF2B5EF4-FFF2-40B4-BE49-F238E27FC236}">
                  <a16:creationId xmlns:a16="http://schemas.microsoft.com/office/drawing/2014/main" id="{BCE3271A-5208-23E5-DCE3-3408CD77B59D}"/>
                </a:ext>
              </a:extLst>
            </p:cNvPr>
            <p:cNvCxnSpPr>
              <a:cxnSpLocks/>
            </p:cNvCxnSpPr>
            <p:nvPr/>
          </p:nvCxnSpPr>
          <p:spPr>
            <a:xfrm>
              <a:off x="11810799" y="14993292"/>
              <a:ext cx="951115" cy="0"/>
            </a:xfrm>
            <a:prstGeom prst="line">
              <a:avLst/>
            </a:prstGeom>
            <a:ln w="952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>
              <a:extLst>
                <a:ext uri="{FF2B5EF4-FFF2-40B4-BE49-F238E27FC236}">
                  <a16:creationId xmlns:a16="http://schemas.microsoft.com/office/drawing/2014/main" id="{EA94A156-E109-774D-5FDF-8043EC42050A}"/>
                </a:ext>
              </a:extLst>
            </p:cNvPr>
            <p:cNvCxnSpPr>
              <a:cxnSpLocks/>
            </p:cNvCxnSpPr>
            <p:nvPr/>
          </p:nvCxnSpPr>
          <p:spPr>
            <a:xfrm>
              <a:off x="10877727" y="15014313"/>
              <a:ext cx="951115" cy="0"/>
            </a:xfrm>
            <a:prstGeom prst="line">
              <a:avLst/>
            </a:prstGeom>
            <a:ln w="476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id="{01368AB0-6FEC-4E40-EF20-C123FBCFFF29}"/>
                </a:ext>
              </a:extLst>
            </p:cNvPr>
            <p:cNvCxnSpPr>
              <a:cxnSpLocks/>
            </p:cNvCxnSpPr>
            <p:nvPr/>
          </p:nvCxnSpPr>
          <p:spPr>
            <a:xfrm>
              <a:off x="14650162" y="14996467"/>
              <a:ext cx="951115" cy="0"/>
            </a:xfrm>
            <a:prstGeom prst="line">
              <a:avLst/>
            </a:prstGeom>
            <a:ln w="952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>
              <a:extLst>
                <a:ext uri="{FF2B5EF4-FFF2-40B4-BE49-F238E27FC236}">
                  <a16:creationId xmlns:a16="http://schemas.microsoft.com/office/drawing/2014/main" id="{5459AFEF-BF27-F9DA-C489-E82435FED1A2}"/>
                </a:ext>
              </a:extLst>
            </p:cNvPr>
            <p:cNvCxnSpPr>
              <a:cxnSpLocks/>
            </p:cNvCxnSpPr>
            <p:nvPr/>
          </p:nvCxnSpPr>
          <p:spPr>
            <a:xfrm>
              <a:off x="15597719" y="15018467"/>
              <a:ext cx="951115" cy="0"/>
            </a:xfrm>
            <a:prstGeom prst="line">
              <a:avLst/>
            </a:prstGeom>
            <a:ln w="476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1" name="TextBox 310">
              <a:extLst>
                <a:ext uri="{FF2B5EF4-FFF2-40B4-BE49-F238E27FC236}">
                  <a16:creationId xmlns:a16="http://schemas.microsoft.com/office/drawing/2014/main" id="{405F3348-AF82-CF3A-4B6F-13F81E3AE869}"/>
                </a:ext>
              </a:extLst>
            </p:cNvPr>
            <p:cNvSpPr txBox="1"/>
            <p:nvPr/>
          </p:nvSpPr>
          <p:spPr>
            <a:xfrm>
              <a:off x="12834232" y="15001060"/>
              <a:ext cx="790601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-0.8</a:t>
              </a:r>
            </a:p>
          </p:txBody>
        </p:sp>
        <p:sp>
          <p:nvSpPr>
            <p:cNvPr id="312" name="TextBox 311">
              <a:extLst>
                <a:ext uri="{FF2B5EF4-FFF2-40B4-BE49-F238E27FC236}">
                  <a16:creationId xmlns:a16="http://schemas.microsoft.com/office/drawing/2014/main" id="{03905A61-A4AE-A9C3-7600-29CDFA24E9CE}"/>
                </a:ext>
              </a:extLst>
            </p:cNvPr>
            <p:cNvSpPr txBox="1"/>
            <p:nvPr/>
          </p:nvSpPr>
          <p:spPr>
            <a:xfrm>
              <a:off x="13840682" y="15008102"/>
              <a:ext cx="673582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0.8</a:t>
              </a:r>
            </a:p>
          </p:txBody>
        </p:sp>
        <p:sp>
          <p:nvSpPr>
            <p:cNvPr id="313" name="TextBox 312">
              <a:extLst>
                <a:ext uri="{FF2B5EF4-FFF2-40B4-BE49-F238E27FC236}">
                  <a16:creationId xmlns:a16="http://schemas.microsoft.com/office/drawing/2014/main" id="{A5185E2D-DB4F-1D37-75C3-0550DED89ED4}"/>
                </a:ext>
              </a:extLst>
            </p:cNvPr>
            <p:cNvSpPr txBox="1"/>
            <p:nvPr/>
          </p:nvSpPr>
          <p:spPr>
            <a:xfrm>
              <a:off x="11891055" y="15008102"/>
              <a:ext cx="790601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-0.4</a:t>
              </a:r>
            </a:p>
          </p:txBody>
        </p:sp>
        <p:sp>
          <p:nvSpPr>
            <p:cNvPr id="314" name="TextBox 313">
              <a:extLst>
                <a:ext uri="{FF2B5EF4-FFF2-40B4-BE49-F238E27FC236}">
                  <a16:creationId xmlns:a16="http://schemas.microsoft.com/office/drawing/2014/main" id="{336C6BA1-652E-4332-3874-0C406AC32821}"/>
                </a:ext>
              </a:extLst>
            </p:cNvPr>
            <p:cNvSpPr txBox="1"/>
            <p:nvPr/>
          </p:nvSpPr>
          <p:spPr>
            <a:xfrm>
              <a:off x="14783859" y="15011555"/>
              <a:ext cx="673582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0.4</a:t>
              </a:r>
            </a:p>
          </p:txBody>
        </p:sp>
        <p:sp>
          <p:nvSpPr>
            <p:cNvPr id="315" name="TextBox 314">
              <a:extLst>
                <a:ext uri="{FF2B5EF4-FFF2-40B4-BE49-F238E27FC236}">
                  <a16:creationId xmlns:a16="http://schemas.microsoft.com/office/drawing/2014/main" id="{0A735BE5-8F12-20AC-B7DA-99178782D0A5}"/>
                </a:ext>
              </a:extLst>
            </p:cNvPr>
            <p:cNvSpPr txBox="1"/>
            <p:nvPr/>
          </p:nvSpPr>
          <p:spPr>
            <a:xfrm>
              <a:off x="15740043" y="14993731"/>
              <a:ext cx="673582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0.2</a:t>
              </a:r>
            </a:p>
          </p:txBody>
        </p:sp>
        <p:sp>
          <p:nvSpPr>
            <p:cNvPr id="317" name="TextBox 316">
              <a:extLst>
                <a:ext uri="{FF2B5EF4-FFF2-40B4-BE49-F238E27FC236}">
                  <a16:creationId xmlns:a16="http://schemas.microsoft.com/office/drawing/2014/main" id="{E5B0E893-4292-A9DA-E31F-4F434D6BA189}"/>
                </a:ext>
              </a:extLst>
            </p:cNvPr>
            <p:cNvSpPr txBox="1"/>
            <p:nvPr/>
          </p:nvSpPr>
          <p:spPr>
            <a:xfrm>
              <a:off x="10994295" y="15013156"/>
              <a:ext cx="790601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-0.2</a:t>
              </a:r>
            </a:p>
          </p:txBody>
        </p:sp>
        <p:sp>
          <p:nvSpPr>
            <p:cNvPr id="318" name="TextBox 317">
              <a:extLst>
                <a:ext uri="{FF2B5EF4-FFF2-40B4-BE49-F238E27FC236}">
                  <a16:creationId xmlns:a16="http://schemas.microsoft.com/office/drawing/2014/main" id="{381CB219-7134-E7DD-E806-9373BDC6B8E3}"/>
                </a:ext>
              </a:extLst>
            </p:cNvPr>
            <p:cNvSpPr txBox="1"/>
            <p:nvPr/>
          </p:nvSpPr>
          <p:spPr>
            <a:xfrm>
              <a:off x="11562548" y="15884633"/>
              <a:ext cx="4278735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Standardized Coefficient</a:t>
              </a:r>
            </a:p>
          </p:txBody>
        </p:sp>
        <p:cxnSp>
          <p:nvCxnSpPr>
            <p:cNvPr id="306" name="Straight Connector 305">
              <a:extLst>
                <a:ext uri="{FF2B5EF4-FFF2-40B4-BE49-F238E27FC236}">
                  <a16:creationId xmlns:a16="http://schemas.microsoft.com/office/drawing/2014/main" id="{D1A9DA54-E777-BA6D-9268-2E5E984EB1E2}"/>
                </a:ext>
              </a:extLst>
            </p:cNvPr>
            <p:cNvCxnSpPr>
              <a:cxnSpLocks/>
            </p:cNvCxnSpPr>
            <p:nvPr/>
          </p:nvCxnSpPr>
          <p:spPr>
            <a:xfrm>
              <a:off x="12753976" y="14948075"/>
              <a:ext cx="951115" cy="0"/>
            </a:xfrm>
            <a:prstGeom prst="line">
              <a:avLst/>
            </a:prstGeom>
            <a:ln w="1905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>
              <a:extLst>
                <a:ext uri="{FF2B5EF4-FFF2-40B4-BE49-F238E27FC236}">
                  <a16:creationId xmlns:a16="http://schemas.microsoft.com/office/drawing/2014/main" id="{58FCCEEE-319F-0DEB-6973-1CFE1856B2B0}"/>
                </a:ext>
              </a:extLst>
            </p:cNvPr>
            <p:cNvCxnSpPr>
              <a:cxnSpLocks/>
            </p:cNvCxnSpPr>
            <p:nvPr/>
          </p:nvCxnSpPr>
          <p:spPr>
            <a:xfrm>
              <a:off x="13701916" y="14947083"/>
              <a:ext cx="951115" cy="0"/>
            </a:xfrm>
            <a:prstGeom prst="line">
              <a:avLst/>
            </a:prstGeom>
            <a:ln w="1905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0505CCCA-23EC-02F8-8E02-93D20241DF45}"/>
                </a:ext>
              </a:extLst>
            </p:cNvPr>
            <p:cNvSpPr/>
            <p:nvPr/>
          </p:nvSpPr>
          <p:spPr>
            <a:xfrm>
              <a:off x="10840085" y="15042532"/>
              <a:ext cx="5751830" cy="568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2C00127-0A1A-2C99-C54F-607878A28FA7}"/>
                </a:ext>
              </a:extLst>
            </p:cNvPr>
            <p:cNvSpPr/>
            <p:nvPr/>
          </p:nvSpPr>
          <p:spPr>
            <a:xfrm>
              <a:off x="10137058" y="15037932"/>
              <a:ext cx="7010400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EA1F572-8465-B16E-D0EB-AE36EA9F14C4}"/>
                </a:ext>
              </a:extLst>
            </p:cNvPr>
            <p:cNvSpPr/>
            <p:nvPr/>
          </p:nvSpPr>
          <p:spPr>
            <a:xfrm>
              <a:off x="10335482" y="14833724"/>
              <a:ext cx="7010400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A90B932-5758-80DF-51AD-81085E11F480}"/>
                </a:ext>
              </a:extLst>
            </p:cNvPr>
            <p:cNvCxnSpPr>
              <a:cxnSpLocks/>
            </p:cNvCxnSpPr>
            <p:nvPr/>
          </p:nvCxnSpPr>
          <p:spPr>
            <a:xfrm>
              <a:off x="9920571" y="15027992"/>
              <a:ext cx="951115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9F574BE-1AF9-E987-F987-E560963924AE}"/>
                </a:ext>
              </a:extLst>
            </p:cNvPr>
            <p:cNvCxnSpPr>
              <a:cxnSpLocks/>
            </p:cNvCxnSpPr>
            <p:nvPr/>
          </p:nvCxnSpPr>
          <p:spPr>
            <a:xfrm>
              <a:off x="16548834" y="15027992"/>
              <a:ext cx="951115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00163AA-FA7F-4D84-94EE-09A28005F34D}"/>
              </a:ext>
            </a:extLst>
          </p:cNvPr>
          <p:cNvCxnSpPr>
            <a:cxnSpLocks/>
          </p:cNvCxnSpPr>
          <p:nvPr/>
        </p:nvCxnSpPr>
        <p:spPr>
          <a:xfrm>
            <a:off x="6947685" y="4718951"/>
            <a:ext cx="2748749" cy="2294570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43EF788-2743-1D8C-3AF5-85DD5EDAAFDA}"/>
              </a:ext>
            </a:extLst>
          </p:cNvPr>
          <p:cNvCxnSpPr>
            <a:cxnSpLocks/>
          </p:cNvCxnSpPr>
          <p:nvPr/>
        </p:nvCxnSpPr>
        <p:spPr>
          <a:xfrm>
            <a:off x="10608695" y="5169709"/>
            <a:ext cx="8726" cy="1846435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Rectangle 147">
            <a:extLst>
              <a:ext uri="{FF2B5EF4-FFF2-40B4-BE49-F238E27FC236}">
                <a16:creationId xmlns:a16="http://schemas.microsoft.com/office/drawing/2014/main" id="{CAEEF86E-BF80-675F-3FA2-55D6B97D4497}"/>
              </a:ext>
            </a:extLst>
          </p:cNvPr>
          <p:cNvSpPr/>
          <p:nvPr/>
        </p:nvSpPr>
        <p:spPr>
          <a:xfrm>
            <a:off x="9707722" y="7033076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endParaRPr lang="en-US" sz="30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37E4791A-A4FE-F459-D539-AC5C8696DD32}"/>
              </a:ext>
            </a:extLst>
          </p:cNvPr>
          <p:cNvSpPr/>
          <p:nvPr/>
        </p:nvSpPr>
        <p:spPr>
          <a:xfrm>
            <a:off x="14258417" y="7033078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:C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76C9AC02-5667-9947-5F6F-6A46E82BFB4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5158527" y="-275136"/>
            <a:ext cx="23435" cy="9123098"/>
          </a:xfrm>
          <a:prstGeom prst="bentConnector3">
            <a:avLst>
              <a:gd name="adj1" fmla="val 2771922"/>
            </a:avLst>
          </a:prstGeom>
          <a:ln w="79883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ctangle 143">
            <a:extLst>
              <a:ext uri="{FF2B5EF4-FFF2-40B4-BE49-F238E27FC236}">
                <a16:creationId xmlns:a16="http://schemas.microsoft.com/office/drawing/2014/main" id="{A78B38F8-81B3-D1FA-0AD1-5773256590EC}"/>
              </a:ext>
            </a:extLst>
          </p:cNvPr>
          <p:cNvSpPr/>
          <p:nvPr/>
        </p:nvSpPr>
        <p:spPr>
          <a:xfrm>
            <a:off x="5139575" y="9759909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Soil N</a:t>
            </a:r>
            <a:endParaRPr lang="en-US" sz="3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2D17192C-937C-49F2-AB55-CCF25B817752}"/>
              </a:ext>
            </a:extLst>
          </p:cNvPr>
          <p:cNvSpPr/>
          <p:nvPr/>
        </p:nvSpPr>
        <p:spPr>
          <a:xfrm>
            <a:off x="9698996" y="4309418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fixer</a:t>
            </a:r>
            <a:endParaRPr lang="en-US" sz="30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EC6E95A2-A99B-1EAD-2343-C2D4995139F9}"/>
              </a:ext>
            </a:extLst>
          </p:cNvPr>
          <p:cNvSpPr/>
          <p:nvPr/>
        </p:nvSpPr>
        <p:spPr>
          <a:xfrm>
            <a:off x="5139575" y="4285983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3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C4E7D9-D431-F559-EF70-2EE1D1713262}"/>
              </a:ext>
            </a:extLst>
          </p:cNvPr>
          <p:cNvSpPr txBox="1"/>
          <p:nvPr/>
        </p:nvSpPr>
        <p:spPr>
          <a:xfrm>
            <a:off x="671804" y="17672180"/>
            <a:ext cx="10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thesis fig</a:t>
            </a:r>
          </a:p>
        </p:txBody>
      </p:sp>
    </p:spTree>
    <p:extLst>
      <p:ext uri="{BB962C8B-B14F-4D97-AF65-F5344CB8AC3E}">
        <p14:creationId xmlns:p14="http://schemas.microsoft.com/office/powerpoint/2010/main" val="2229525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58B87546-24F4-5441-6445-BA838E9A9C9D}"/>
              </a:ext>
            </a:extLst>
          </p:cNvPr>
          <p:cNvGrpSpPr/>
          <p:nvPr/>
        </p:nvGrpSpPr>
        <p:grpSpPr>
          <a:xfrm>
            <a:off x="10421624" y="12978547"/>
            <a:ext cx="7208824" cy="1604907"/>
            <a:chOff x="9836749" y="13266385"/>
            <a:chExt cx="7208824" cy="1604907"/>
          </a:xfrm>
        </p:grpSpPr>
        <p:cxnSp>
          <p:nvCxnSpPr>
            <p:cNvPr id="304" name="Straight Connector 303">
              <a:extLst>
                <a:ext uri="{FF2B5EF4-FFF2-40B4-BE49-F238E27FC236}">
                  <a16:creationId xmlns:a16="http://schemas.microsoft.com/office/drawing/2014/main" id="{BCE3271A-5208-23E5-DCE3-3408CD77B59D}"/>
                </a:ext>
              </a:extLst>
            </p:cNvPr>
            <p:cNvCxnSpPr>
              <a:cxnSpLocks/>
            </p:cNvCxnSpPr>
            <p:nvPr/>
          </p:nvCxnSpPr>
          <p:spPr>
            <a:xfrm>
              <a:off x="11510490" y="13425953"/>
              <a:ext cx="951115" cy="0"/>
            </a:xfrm>
            <a:prstGeom prst="line">
              <a:avLst/>
            </a:prstGeom>
            <a:ln w="952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>
              <a:extLst>
                <a:ext uri="{FF2B5EF4-FFF2-40B4-BE49-F238E27FC236}">
                  <a16:creationId xmlns:a16="http://schemas.microsoft.com/office/drawing/2014/main" id="{EA94A156-E109-774D-5FDF-8043EC42050A}"/>
                </a:ext>
              </a:extLst>
            </p:cNvPr>
            <p:cNvCxnSpPr>
              <a:cxnSpLocks/>
            </p:cNvCxnSpPr>
            <p:nvPr/>
          </p:nvCxnSpPr>
          <p:spPr>
            <a:xfrm>
              <a:off x="10577418" y="13446974"/>
              <a:ext cx="951115" cy="0"/>
            </a:xfrm>
            <a:prstGeom prst="line">
              <a:avLst/>
            </a:prstGeom>
            <a:ln w="476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id="{01368AB0-6FEC-4E40-EF20-C123FBCFFF29}"/>
                </a:ext>
              </a:extLst>
            </p:cNvPr>
            <p:cNvCxnSpPr>
              <a:cxnSpLocks/>
            </p:cNvCxnSpPr>
            <p:nvPr/>
          </p:nvCxnSpPr>
          <p:spPr>
            <a:xfrm>
              <a:off x="14349853" y="13429128"/>
              <a:ext cx="951115" cy="0"/>
            </a:xfrm>
            <a:prstGeom prst="line">
              <a:avLst/>
            </a:prstGeom>
            <a:ln w="952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>
              <a:extLst>
                <a:ext uri="{FF2B5EF4-FFF2-40B4-BE49-F238E27FC236}">
                  <a16:creationId xmlns:a16="http://schemas.microsoft.com/office/drawing/2014/main" id="{5459AFEF-BF27-F9DA-C489-E82435FED1A2}"/>
                </a:ext>
              </a:extLst>
            </p:cNvPr>
            <p:cNvCxnSpPr>
              <a:cxnSpLocks/>
            </p:cNvCxnSpPr>
            <p:nvPr/>
          </p:nvCxnSpPr>
          <p:spPr>
            <a:xfrm>
              <a:off x="15297410" y="13451128"/>
              <a:ext cx="951115" cy="0"/>
            </a:xfrm>
            <a:prstGeom prst="line">
              <a:avLst/>
            </a:prstGeom>
            <a:ln w="476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1" name="TextBox 310">
              <a:extLst>
                <a:ext uri="{FF2B5EF4-FFF2-40B4-BE49-F238E27FC236}">
                  <a16:creationId xmlns:a16="http://schemas.microsoft.com/office/drawing/2014/main" id="{405F3348-AF82-CF3A-4B6F-13F81E3AE869}"/>
                </a:ext>
              </a:extLst>
            </p:cNvPr>
            <p:cNvSpPr txBox="1"/>
            <p:nvPr/>
          </p:nvSpPr>
          <p:spPr>
            <a:xfrm>
              <a:off x="12533923" y="13433721"/>
              <a:ext cx="790601" cy="553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-0.9</a:t>
              </a:r>
            </a:p>
          </p:txBody>
        </p:sp>
        <p:sp>
          <p:nvSpPr>
            <p:cNvPr id="312" name="TextBox 311">
              <a:extLst>
                <a:ext uri="{FF2B5EF4-FFF2-40B4-BE49-F238E27FC236}">
                  <a16:creationId xmlns:a16="http://schemas.microsoft.com/office/drawing/2014/main" id="{03905A61-A4AE-A9C3-7600-29CDFA24E9CE}"/>
                </a:ext>
              </a:extLst>
            </p:cNvPr>
            <p:cNvSpPr txBox="1"/>
            <p:nvPr/>
          </p:nvSpPr>
          <p:spPr>
            <a:xfrm>
              <a:off x="13540373" y="13440763"/>
              <a:ext cx="665567" cy="553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0.9</a:t>
              </a:r>
            </a:p>
          </p:txBody>
        </p:sp>
        <p:sp>
          <p:nvSpPr>
            <p:cNvPr id="313" name="TextBox 312">
              <a:extLst>
                <a:ext uri="{FF2B5EF4-FFF2-40B4-BE49-F238E27FC236}">
                  <a16:creationId xmlns:a16="http://schemas.microsoft.com/office/drawing/2014/main" id="{A5185E2D-DB4F-1D37-75C3-0550DED89ED4}"/>
                </a:ext>
              </a:extLst>
            </p:cNvPr>
            <p:cNvSpPr txBox="1"/>
            <p:nvPr/>
          </p:nvSpPr>
          <p:spPr>
            <a:xfrm>
              <a:off x="11590746" y="13440763"/>
              <a:ext cx="793807" cy="553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-0.6</a:t>
              </a:r>
            </a:p>
          </p:txBody>
        </p:sp>
        <p:sp>
          <p:nvSpPr>
            <p:cNvPr id="314" name="TextBox 313">
              <a:extLst>
                <a:ext uri="{FF2B5EF4-FFF2-40B4-BE49-F238E27FC236}">
                  <a16:creationId xmlns:a16="http://schemas.microsoft.com/office/drawing/2014/main" id="{336C6BA1-652E-4332-3874-0C406AC32821}"/>
                </a:ext>
              </a:extLst>
            </p:cNvPr>
            <p:cNvSpPr txBox="1"/>
            <p:nvPr/>
          </p:nvSpPr>
          <p:spPr>
            <a:xfrm>
              <a:off x="14483550" y="13444216"/>
              <a:ext cx="665567" cy="553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0.6</a:t>
              </a:r>
            </a:p>
          </p:txBody>
        </p:sp>
        <p:sp>
          <p:nvSpPr>
            <p:cNvPr id="315" name="TextBox 314">
              <a:extLst>
                <a:ext uri="{FF2B5EF4-FFF2-40B4-BE49-F238E27FC236}">
                  <a16:creationId xmlns:a16="http://schemas.microsoft.com/office/drawing/2014/main" id="{0A735BE5-8F12-20AC-B7DA-99178782D0A5}"/>
                </a:ext>
              </a:extLst>
            </p:cNvPr>
            <p:cNvSpPr txBox="1"/>
            <p:nvPr/>
          </p:nvSpPr>
          <p:spPr>
            <a:xfrm>
              <a:off x="15439734" y="13426392"/>
              <a:ext cx="665567" cy="553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0.3</a:t>
              </a:r>
            </a:p>
          </p:txBody>
        </p:sp>
        <p:sp>
          <p:nvSpPr>
            <p:cNvPr id="317" name="TextBox 316">
              <a:extLst>
                <a:ext uri="{FF2B5EF4-FFF2-40B4-BE49-F238E27FC236}">
                  <a16:creationId xmlns:a16="http://schemas.microsoft.com/office/drawing/2014/main" id="{E5B0E893-4292-A9DA-E31F-4F434D6BA189}"/>
                </a:ext>
              </a:extLst>
            </p:cNvPr>
            <p:cNvSpPr txBox="1"/>
            <p:nvPr/>
          </p:nvSpPr>
          <p:spPr>
            <a:xfrm>
              <a:off x="10693986" y="13445817"/>
              <a:ext cx="793807" cy="553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-0.3</a:t>
              </a:r>
            </a:p>
          </p:txBody>
        </p:sp>
        <p:sp>
          <p:nvSpPr>
            <p:cNvPr id="318" name="TextBox 317">
              <a:extLst>
                <a:ext uri="{FF2B5EF4-FFF2-40B4-BE49-F238E27FC236}">
                  <a16:creationId xmlns:a16="http://schemas.microsoft.com/office/drawing/2014/main" id="{381CB219-7134-E7DD-E806-9373BDC6B8E3}"/>
                </a:ext>
              </a:extLst>
            </p:cNvPr>
            <p:cNvSpPr txBox="1"/>
            <p:nvPr/>
          </p:nvSpPr>
          <p:spPr>
            <a:xfrm>
              <a:off x="11262239" y="14317294"/>
              <a:ext cx="4278735" cy="553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Standardized Coefficient</a:t>
              </a:r>
            </a:p>
          </p:txBody>
        </p:sp>
        <p:cxnSp>
          <p:nvCxnSpPr>
            <p:cNvPr id="306" name="Straight Connector 305">
              <a:extLst>
                <a:ext uri="{FF2B5EF4-FFF2-40B4-BE49-F238E27FC236}">
                  <a16:creationId xmlns:a16="http://schemas.microsoft.com/office/drawing/2014/main" id="{D1A9DA54-E777-BA6D-9268-2E5E984EB1E2}"/>
                </a:ext>
              </a:extLst>
            </p:cNvPr>
            <p:cNvCxnSpPr>
              <a:cxnSpLocks/>
            </p:cNvCxnSpPr>
            <p:nvPr/>
          </p:nvCxnSpPr>
          <p:spPr>
            <a:xfrm>
              <a:off x="12453667" y="13380736"/>
              <a:ext cx="951115" cy="0"/>
            </a:xfrm>
            <a:prstGeom prst="line">
              <a:avLst/>
            </a:prstGeom>
            <a:ln w="1905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>
              <a:extLst>
                <a:ext uri="{FF2B5EF4-FFF2-40B4-BE49-F238E27FC236}">
                  <a16:creationId xmlns:a16="http://schemas.microsoft.com/office/drawing/2014/main" id="{58FCCEEE-319F-0DEB-6973-1CFE1856B2B0}"/>
                </a:ext>
              </a:extLst>
            </p:cNvPr>
            <p:cNvCxnSpPr>
              <a:cxnSpLocks/>
            </p:cNvCxnSpPr>
            <p:nvPr/>
          </p:nvCxnSpPr>
          <p:spPr>
            <a:xfrm>
              <a:off x="13401607" y="13379744"/>
              <a:ext cx="951115" cy="0"/>
            </a:xfrm>
            <a:prstGeom prst="line">
              <a:avLst/>
            </a:prstGeom>
            <a:ln w="1905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0505CCCA-23EC-02F8-8E02-93D20241DF45}"/>
                </a:ext>
              </a:extLst>
            </p:cNvPr>
            <p:cNvSpPr/>
            <p:nvPr/>
          </p:nvSpPr>
          <p:spPr>
            <a:xfrm>
              <a:off x="10539776" y="13475193"/>
              <a:ext cx="5751830" cy="568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2C00127-0A1A-2C99-C54F-607878A28FA7}"/>
                </a:ext>
              </a:extLst>
            </p:cNvPr>
            <p:cNvSpPr/>
            <p:nvPr/>
          </p:nvSpPr>
          <p:spPr>
            <a:xfrm>
              <a:off x="9836749" y="13470593"/>
              <a:ext cx="7010400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EA1F572-8465-B16E-D0EB-AE36EA9F14C4}"/>
                </a:ext>
              </a:extLst>
            </p:cNvPr>
            <p:cNvSpPr/>
            <p:nvPr/>
          </p:nvSpPr>
          <p:spPr>
            <a:xfrm>
              <a:off x="10035173" y="13266385"/>
              <a:ext cx="7010400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2" name="Elbow Connector 61">
            <a:extLst>
              <a:ext uri="{FF2B5EF4-FFF2-40B4-BE49-F238E27FC236}">
                <a16:creationId xmlns:a16="http://schemas.microsoft.com/office/drawing/2014/main" id="{A7BB5DB8-0A9B-553C-20D2-42DF89257B81}"/>
              </a:ext>
            </a:extLst>
          </p:cNvPr>
          <p:cNvCxnSpPr>
            <a:cxnSpLocks/>
            <a:stCxn id="145" idx="0"/>
            <a:endCxn id="143" idx="3"/>
          </p:cNvCxnSpPr>
          <p:nvPr/>
        </p:nvCxnSpPr>
        <p:spPr>
          <a:xfrm rot="16200000" flipV="1">
            <a:off x="14395613" y="2940531"/>
            <a:ext cx="1601964" cy="914870"/>
          </a:xfrm>
          <a:prstGeom prst="bentConnector2">
            <a:avLst/>
          </a:prstGeom>
          <a:ln w="187198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>
            <a:extLst>
              <a:ext uri="{FF2B5EF4-FFF2-40B4-BE49-F238E27FC236}">
                <a16:creationId xmlns:a16="http://schemas.microsoft.com/office/drawing/2014/main" id="{E3BAA43E-5ED9-1F26-793A-0AB45C17B4EC}"/>
              </a:ext>
            </a:extLst>
          </p:cNvPr>
          <p:cNvCxnSpPr>
            <a:cxnSpLocks/>
            <a:stCxn id="146" idx="0"/>
            <a:endCxn id="143" idx="1"/>
          </p:cNvCxnSpPr>
          <p:nvPr/>
        </p:nvCxnSpPr>
        <p:spPr>
          <a:xfrm rot="5400000" flipH="1" flipV="1">
            <a:off x="11663930" y="2943117"/>
            <a:ext cx="1601964" cy="909699"/>
          </a:xfrm>
          <a:prstGeom prst="bentConnector2">
            <a:avLst/>
          </a:prstGeom>
          <a:ln w="164719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Elbow Connector 132">
            <a:extLst>
              <a:ext uri="{FF2B5EF4-FFF2-40B4-BE49-F238E27FC236}">
                <a16:creationId xmlns:a16="http://schemas.microsoft.com/office/drawing/2014/main" id="{BC7E0E1B-E707-545B-AD96-7F3DEF805EF3}"/>
              </a:ext>
            </a:extLst>
          </p:cNvPr>
          <p:cNvCxnSpPr>
            <a:cxnSpLocks/>
            <a:stCxn id="149" idx="0"/>
            <a:endCxn id="146" idx="3"/>
          </p:cNvCxnSpPr>
          <p:nvPr/>
        </p:nvCxnSpPr>
        <p:spPr>
          <a:xfrm rot="16200000" flipV="1">
            <a:off x="12573630" y="4983692"/>
            <a:ext cx="1601964" cy="909699"/>
          </a:xfrm>
          <a:prstGeom prst="bentConnector2">
            <a:avLst/>
          </a:prstGeom>
          <a:ln w="63119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Elbow Connector 134">
            <a:extLst>
              <a:ext uri="{FF2B5EF4-FFF2-40B4-BE49-F238E27FC236}">
                <a16:creationId xmlns:a16="http://schemas.microsoft.com/office/drawing/2014/main" id="{F1F907C0-D3B3-F301-727B-CF49C37CEC1B}"/>
              </a:ext>
            </a:extLst>
          </p:cNvPr>
          <p:cNvCxnSpPr>
            <a:cxnSpLocks/>
            <a:stCxn id="144" idx="1"/>
            <a:endCxn id="146" idx="1"/>
          </p:cNvCxnSpPr>
          <p:nvPr/>
        </p:nvCxnSpPr>
        <p:spPr>
          <a:xfrm rot="10800000" flipH="1">
            <a:off x="9275794" y="4637561"/>
            <a:ext cx="1824569" cy="6123609"/>
          </a:xfrm>
          <a:prstGeom prst="bentConnector3">
            <a:avLst>
              <a:gd name="adj1" fmla="val -19258"/>
            </a:avLst>
          </a:prstGeom>
          <a:ln w="54483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Elbow Connector 137">
            <a:extLst>
              <a:ext uri="{FF2B5EF4-FFF2-40B4-BE49-F238E27FC236}">
                <a16:creationId xmlns:a16="http://schemas.microsoft.com/office/drawing/2014/main" id="{EEC40A92-5103-2F0C-4D27-2095B2532115}"/>
              </a:ext>
            </a:extLst>
          </p:cNvPr>
          <p:cNvCxnSpPr>
            <a:cxnSpLocks/>
            <a:stCxn id="147" idx="0"/>
            <a:endCxn id="146" idx="2"/>
          </p:cNvCxnSpPr>
          <p:nvPr/>
        </p:nvCxnSpPr>
        <p:spPr>
          <a:xfrm rot="16200000" flipV="1">
            <a:off x="14160070" y="2926164"/>
            <a:ext cx="1163352" cy="5463365"/>
          </a:xfrm>
          <a:prstGeom prst="bentConnector3">
            <a:avLst/>
          </a:prstGeom>
          <a:ln w="825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0C8359E6-CA2C-9FBA-3644-516B5F4ED4A8}"/>
              </a:ext>
            </a:extLst>
          </p:cNvPr>
          <p:cNvCxnSpPr>
            <a:cxnSpLocks/>
          </p:cNvCxnSpPr>
          <p:nvPr/>
        </p:nvCxnSpPr>
        <p:spPr>
          <a:xfrm>
            <a:off x="12933847" y="4329575"/>
            <a:ext cx="1805313" cy="0"/>
          </a:xfrm>
          <a:prstGeom prst="straightConnector1">
            <a:avLst/>
          </a:prstGeom>
          <a:ln w="69342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Elbow Connector 161">
            <a:extLst>
              <a:ext uri="{FF2B5EF4-FFF2-40B4-BE49-F238E27FC236}">
                <a16:creationId xmlns:a16="http://schemas.microsoft.com/office/drawing/2014/main" id="{0ABC5512-2B24-9A3B-FABA-9F8C147FC0A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2258827" y="6357436"/>
            <a:ext cx="5244507" cy="2681977"/>
          </a:xfrm>
          <a:prstGeom prst="bentConnector3">
            <a:avLst>
              <a:gd name="adj1" fmla="val 45018"/>
            </a:avLst>
          </a:prstGeom>
          <a:ln w="30734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Elbow Connector 163">
            <a:extLst>
              <a:ext uri="{FF2B5EF4-FFF2-40B4-BE49-F238E27FC236}">
                <a16:creationId xmlns:a16="http://schemas.microsoft.com/office/drawing/2014/main" id="{A8C1E8B5-1696-4F88-7D56-798AB1F2072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1609415" y="2484968"/>
            <a:ext cx="2040575" cy="5468536"/>
          </a:xfrm>
          <a:prstGeom prst="bentConnector3">
            <a:avLst>
              <a:gd name="adj1" fmla="val 117726"/>
            </a:avLst>
          </a:prstGeom>
          <a:ln w="5651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Elbow Connector 166">
            <a:extLst>
              <a:ext uri="{FF2B5EF4-FFF2-40B4-BE49-F238E27FC236}">
                <a16:creationId xmlns:a16="http://schemas.microsoft.com/office/drawing/2014/main" id="{A062D9D7-6C70-83FE-B070-67BC9A1C6EF6}"/>
              </a:ext>
            </a:extLst>
          </p:cNvPr>
          <p:cNvCxnSpPr>
            <a:cxnSpLocks/>
            <a:endCxn id="145" idx="3"/>
          </p:cNvCxnSpPr>
          <p:nvPr/>
        </p:nvCxnSpPr>
        <p:spPr>
          <a:xfrm rot="16200000" flipV="1">
            <a:off x="16526912" y="4674378"/>
            <a:ext cx="1601963" cy="1528328"/>
          </a:xfrm>
          <a:prstGeom prst="bentConnector2">
            <a:avLst/>
          </a:prstGeom>
          <a:ln w="84582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Elbow Connector 170">
            <a:extLst>
              <a:ext uri="{FF2B5EF4-FFF2-40B4-BE49-F238E27FC236}">
                <a16:creationId xmlns:a16="http://schemas.microsoft.com/office/drawing/2014/main" id="{2FBEBCC0-3D59-9D06-78B4-76834AB8AE22}"/>
              </a:ext>
            </a:extLst>
          </p:cNvPr>
          <p:cNvCxnSpPr>
            <a:stCxn id="148" idx="0"/>
            <a:endCxn id="149" idx="1"/>
          </p:cNvCxnSpPr>
          <p:nvPr/>
        </p:nvCxnSpPr>
        <p:spPr>
          <a:xfrm rot="5400000" flipH="1" flipV="1">
            <a:off x="11670676" y="7012353"/>
            <a:ext cx="1583303" cy="914870"/>
          </a:xfrm>
          <a:prstGeom prst="bentConnector2">
            <a:avLst/>
          </a:prstGeom>
          <a:ln w="666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Elbow Connector 172">
            <a:extLst>
              <a:ext uri="{FF2B5EF4-FFF2-40B4-BE49-F238E27FC236}">
                <a16:creationId xmlns:a16="http://schemas.microsoft.com/office/drawing/2014/main" id="{147027FA-0440-7A69-9ED5-046F76D1D380}"/>
              </a:ext>
            </a:extLst>
          </p:cNvPr>
          <p:cNvCxnSpPr>
            <a:cxnSpLocks/>
          </p:cNvCxnSpPr>
          <p:nvPr/>
        </p:nvCxnSpPr>
        <p:spPr>
          <a:xfrm rot="16200000" flipV="1">
            <a:off x="14404944" y="7337069"/>
            <a:ext cx="1583302" cy="914870"/>
          </a:xfrm>
          <a:prstGeom prst="bentConnector2">
            <a:avLst/>
          </a:prstGeom>
          <a:ln w="1968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0FFCF4FC-4089-E6A9-52E3-2639554AC674}"/>
              </a:ext>
            </a:extLst>
          </p:cNvPr>
          <p:cNvCxnSpPr>
            <a:stCxn id="147" idx="1"/>
            <a:endCxn id="149" idx="3"/>
          </p:cNvCxnSpPr>
          <p:nvPr/>
        </p:nvCxnSpPr>
        <p:spPr>
          <a:xfrm flipH="1">
            <a:off x="14739160" y="6678135"/>
            <a:ext cx="1824569" cy="1"/>
          </a:xfrm>
          <a:prstGeom prst="straightConnector1">
            <a:avLst/>
          </a:prstGeom>
          <a:ln w="156591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Elbow Connector 176">
            <a:extLst>
              <a:ext uri="{FF2B5EF4-FFF2-40B4-BE49-F238E27FC236}">
                <a16:creationId xmlns:a16="http://schemas.microsoft.com/office/drawing/2014/main" id="{EDA80211-6BAE-FA72-CF0A-FA7AB647408B}"/>
              </a:ext>
            </a:extLst>
          </p:cNvPr>
          <p:cNvCxnSpPr>
            <a:stCxn id="144" idx="0"/>
            <a:endCxn id="148" idx="1"/>
          </p:cNvCxnSpPr>
          <p:nvPr/>
        </p:nvCxnSpPr>
        <p:spPr>
          <a:xfrm rot="5400000" flipH="1" flipV="1">
            <a:off x="9829090" y="9056455"/>
            <a:ext cx="1622506" cy="909699"/>
          </a:xfrm>
          <a:prstGeom prst="bentConnector2">
            <a:avLst/>
          </a:prstGeom>
          <a:ln w="1778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Elbow Connector 187">
            <a:extLst>
              <a:ext uri="{FF2B5EF4-FFF2-40B4-BE49-F238E27FC236}">
                <a16:creationId xmlns:a16="http://schemas.microsoft.com/office/drawing/2014/main" id="{D869BB87-CF5B-E7AC-E0C2-E419F8B7544F}"/>
              </a:ext>
            </a:extLst>
          </p:cNvPr>
          <p:cNvCxnSpPr>
            <a:cxnSpLocks/>
          </p:cNvCxnSpPr>
          <p:nvPr/>
        </p:nvCxnSpPr>
        <p:spPr>
          <a:xfrm rot="5400000">
            <a:off x="14560356" y="4954824"/>
            <a:ext cx="1144693" cy="5468536"/>
          </a:xfrm>
          <a:prstGeom prst="bentConnector3">
            <a:avLst>
              <a:gd name="adj1" fmla="val 28765"/>
            </a:avLst>
          </a:prstGeom>
          <a:ln w="17272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Elbow Connector 262">
            <a:extLst>
              <a:ext uri="{FF2B5EF4-FFF2-40B4-BE49-F238E27FC236}">
                <a16:creationId xmlns:a16="http://schemas.microsoft.com/office/drawing/2014/main" id="{642A1D22-4269-4A47-C351-10CB642733BB}"/>
              </a:ext>
            </a:extLst>
          </p:cNvPr>
          <p:cNvCxnSpPr>
            <a:stCxn id="150" idx="2"/>
            <a:endCxn id="144" idx="2"/>
          </p:cNvCxnSpPr>
          <p:nvPr/>
        </p:nvCxnSpPr>
        <p:spPr>
          <a:xfrm rot="5400000" flipH="1">
            <a:off x="13825777" y="7559497"/>
            <a:ext cx="7368" cy="7287934"/>
          </a:xfrm>
          <a:prstGeom prst="bentConnector3">
            <a:avLst>
              <a:gd name="adj1" fmla="val -9543458"/>
            </a:avLst>
          </a:prstGeom>
          <a:ln w="33274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Elbow Connector 265">
            <a:extLst>
              <a:ext uri="{FF2B5EF4-FFF2-40B4-BE49-F238E27FC236}">
                <a16:creationId xmlns:a16="http://schemas.microsoft.com/office/drawing/2014/main" id="{09A375C4-7773-DD62-3DE7-CF801A081DCB}"/>
              </a:ext>
            </a:extLst>
          </p:cNvPr>
          <p:cNvCxnSpPr>
            <a:cxnSpLocks/>
          </p:cNvCxnSpPr>
          <p:nvPr/>
        </p:nvCxnSpPr>
        <p:spPr>
          <a:xfrm rot="5400000">
            <a:off x="12492675" y="9376856"/>
            <a:ext cx="1881" cy="3643967"/>
          </a:xfrm>
          <a:prstGeom prst="bentConnector3">
            <a:avLst>
              <a:gd name="adj1" fmla="val 17791228"/>
            </a:avLst>
          </a:prstGeom>
          <a:ln w="22098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Elbow Connector 270">
            <a:extLst>
              <a:ext uri="{FF2B5EF4-FFF2-40B4-BE49-F238E27FC236}">
                <a16:creationId xmlns:a16="http://schemas.microsoft.com/office/drawing/2014/main" id="{C0078929-EB49-4672-60DB-97B91A3BDEA8}"/>
              </a:ext>
            </a:extLst>
          </p:cNvPr>
          <p:cNvCxnSpPr>
            <a:cxnSpLocks/>
            <a:stCxn id="151" idx="3"/>
          </p:cNvCxnSpPr>
          <p:nvPr/>
        </p:nvCxnSpPr>
        <p:spPr>
          <a:xfrm>
            <a:off x="16563729" y="8700050"/>
            <a:ext cx="1303242" cy="1620626"/>
          </a:xfrm>
          <a:prstGeom prst="bentConnector2">
            <a:avLst/>
          </a:prstGeom>
          <a:ln w="136906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C38E1C0-39FA-01E4-275A-AD658AC19E24}"/>
              </a:ext>
            </a:extLst>
          </p:cNvPr>
          <p:cNvSpPr txBox="1"/>
          <p:nvPr/>
        </p:nvSpPr>
        <p:spPr>
          <a:xfrm>
            <a:off x="298580" y="17504229"/>
            <a:ext cx="218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manuscript main text</a:t>
            </a:r>
          </a:p>
        </p:txBody>
      </p:sp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B6C498AC-C7AC-0548-06D3-552CA17210D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468953" y="7262975"/>
            <a:ext cx="4277357" cy="1841808"/>
          </a:xfrm>
          <a:prstGeom prst="bentConnector3">
            <a:avLst>
              <a:gd name="adj1" fmla="val 59393"/>
            </a:avLst>
          </a:prstGeom>
          <a:ln w="43307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>
            <a:extLst>
              <a:ext uri="{FF2B5EF4-FFF2-40B4-BE49-F238E27FC236}">
                <a16:creationId xmlns:a16="http://schemas.microsoft.com/office/drawing/2014/main" id="{C565E1D5-225B-BA61-0FD6-B56A2DF325F3}"/>
              </a:ext>
            </a:extLst>
          </p:cNvPr>
          <p:cNvCxnSpPr>
            <a:cxnSpLocks/>
          </p:cNvCxnSpPr>
          <p:nvPr/>
        </p:nvCxnSpPr>
        <p:spPr>
          <a:xfrm flipV="1">
            <a:off x="11499655" y="5080984"/>
            <a:ext cx="4125497" cy="969029"/>
          </a:xfrm>
          <a:prstGeom prst="bentConnector2">
            <a:avLst/>
          </a:prstGeom>
          <a:ln w="43307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>
            <a:extLst>
              <a:ext uri="{FF2B5EF4-FFF2-40B4-BE49-F238E27FC236}">
                <a16:creationId xmlns:a16="http://schemas.microsoft.com/office/drawing/2014/main" id="{4E9CAA53-D841-37EB-D724-E2F9FE64C615}"/>
              </a:ext>
            </a:extLst>
          </p:cNvPr>
          <p:cNvCxnSpPr>
            <a:cxnSpLocks/>
          </p:cNvCxnSpPr>
          <p:nvPr/>
        </p:nvCxnSpPr>
        <p:spPr>
          <a:xfrm rot="10800000">
            <a:off x="13829465" y="9640783"/>
            <a:ext cx="3047017" cy="941153"/>
          </a:xfrm>
          <a:prstGeom prst="bentConnector3">
            <a:avLst>
              <a:gd name="adj1" fmla="val -9483"/>
            </a:avLst>
          </a:prstGeom>
          <a:ln w="14224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3DB61E4-0748-3F37-9751-0266989B87B1}"/>
              </a:ext>
            </a:extLst>
          </p:cNvPr>
          <p:cNvCxnSpPr>
            <a:cxnSpLocks/>
          </p:cNvCxnSpPr>
          <p:nvPr/>
        </p:nvCxnSpPr>
        <p:spPr>
          <a:xfrm flipH="1" flipV="1">
            <a:off x="13829461" y="7145322"/>
            <a:ext cx="1" cy="2495461"/>
          </a:xfrm>
          <a:prstGeom prst="straightConnector1">
            <a:avLst/>
          </a:prstGeom>
          <a:ln w="14224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6795015-6C94-B62D-2D49-600B3EF88D31}"/>
              </a:ext>
            </a:extLst>
          </p:cNvPr>
          <p:cNvSpPr txBox="1"/>
          <p:nvPr/>
        </p:nvSpPr>
        <p:spPr>
          <a:xfrm>
            <a:off x="19582194" y="6477127"/>
            <a:ext cx="3409145" cy="3471848"/>
          </a:xfrm>
          <a:prstGeom prst="rect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Fisher’s </a:t>
            </a:r>
            <a:r>
              <a:rPr lang="en-US" sz="3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29.768</a:t>
            </a:r>
          </a:p>
          <a:p>
            <a:pPr>
              <a:lnSpc>
                <a:spcPct val="150000"/>
              </a:lnSpc>
            </a:pPr>
            <a:r>
              <a:rPr lang="en-US" sz="3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-value = 0.922</a:t>
            </a:r>
          </a:p>
          <a:p>
            <a:pPr>
              <a:lnSpc>
                <a:spcPct val="150000"/>
              </a:lnSpc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AIC = 121.768</a:t>
            </a:r>
          </a:p>
          <a:p>
            <a:pPr>
              <a:lnSpc>
                <a:spcPct val="150000"/>
              </a:lnSpc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BIC = 308.272</a:t>
            </a:r>
          </a:p>
          <a:p>
            <a:pPr>
              <a:lnSpc>
                <a:spcPct val="150000"/>
              </a:lnSpc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df = 42</a:t>
            </a:r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CC6E2240-2DC4-2D6B-4648-61843B38BA5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1551520" y="4844236"/>
            <a:ext cx="3185268" cy="3649138"/>
          </a:xfrm>
          <a:prstGeom prst="bentConnector3">
            <a:avLst>
              <a:gd name="adj1" fmla="val 75662"/>
            </a:avLst>
          </a:prstGeom>
          <a:ln w="3365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>
            <a:extLst>
              <a:ext uri="{FF2B5EF4-FFF2-40B4-BE49-F238E27FC236}">
                <a16:creationId xmlns:a16="http://schemas.microsoft.com/office/drawing/2014/main" id="{52423B29-35B5-9B6F-567C-E9C20E59598B}"/>
              </a:ext>
            </a:extLst>
          </p:cNvPr>
          <p:cNvSpPr/>
          <p:nvPr/>
        </p:nvSpPr>
        <p:spPr>
          <a:xfrm>
            <a:off x="14744331" y="8261438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VPD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90</a:t>
            </a:r>
            <a:endParaRPr lang="en-US" sz="3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23213933-7EA2-A749-1F7B-2F2186FA569E}"/>
              </a:ext>
            </a:extLst>
          </p:cNvPr>
          <p:cNvSpPr/>
          <p:nvPr/>
        </p:nvSpPr>
        <p:spPr>
          <a:xfrm>
            <a:off x="12919762" y="2158372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Ν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  <a:endParaRPr lang="en-US" sz="30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C5E78A6B-70A3-51B7-4E35-61DC0344F209}"/>
              </a:ext>
            </a:extLst>
          </p:cNvPr>
          <p:cNvSpPr/>
          <p:nvPr/>
        </p:nvSpPr>
        <p:spPr>
          <a:xfrm>
            <a:off x="16563729" y="6239523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3000" b="1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3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3000" b="1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3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831EFE87-5954-79FB-5410-F4BC8563FCDF}"/>
              </a:ext>
            </a:extLst>
          </p:cNvPr>
          <p:cNvSpPr/>
          <p:nvPr/>
        </p:nvSpPr>
        <p:spPr>
          <a:xfrm>
            <a:off x="11100364" y="4198948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  <a:endParaRPr lang="en-US" sz="30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196DCF3C-1E9F-84BF-A1CB-74EFF6943139}"/>
              </a:ext>
            </a:extLst>
          </p:cNvPr>
          <p:cNvSpPr/>
          <p:nvPr/>
        </p:nvSpPr>
        <p:spPr>
          <a:xfrm>
            <a:off x="14744331" y="4198948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mass</a:t>
            </a:r>
            <a:endParaRPr lang="en-US" sz="30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CAEEF86E-BF80-675F-3FA2-55D6B97D4497}"/>
              </a:ext>
            </a:extLst>
          </p:cNvPr>
          <p:cNvSpPr/>
          <p:nvPr/>
        </p:nvSpPr>
        <p:spPr>
          <a:xfrm>
            <a:off x="11095193" y="8261439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endParaRPr lang="en-US" sz="30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A78B38F8-81B3-D1FA-0AD1-5773256590EC}"/>
              </a:ext>
            </a:extLst>
          </p:cNvPr>
          <p:cNvSpPr/>
          <p:nvPr/>
        </p:nvSpPr>
        <p:spPr>
          <a:xfrm>
            <a:off x="9275795" y="10322557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Soil N</a:t>
            </a:r>
            <a:endParaRPr lang="en-US" sz="3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2D17192C-937C-49F2-AB55-CCF25B817752}"/>
              </a:ext>
            </a:extLst>
          </p:cNvPr>
          <p:cNvSpPr/>
          <p:nvPr/>
        </p:nvSpPr>
        <p:spPr>
          <a:xfrm>
            <a:off x="9275795" y="6239523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fixer</a:t>
            </a:r>
            <a:endParaRPr lang="en-US" sz="30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7593FE4-6B3D-C1B4-601D-36AC6C1199A2}"/>
              </a:ext>
            </a:extLst>
          </p:cNvPr>
          <p:cNvSpPr/>
          <p:nvPr/>
        </p:nvSpPr>
        <p:spPr>
          <a:xfrm>
            <a:off x="12919762" y="10320676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clay</a:t>
            </a:r>
            <a:endParaRPr lang="en-US" sz="3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37E4791A-A4FE-F459-D539-AC5C8696DD32}"/>
              </a:ext>
            </a:extLst>
          </p:cNvPr>
          <p:cNvSpPr/>
          <p:nvPr/>
        </p:nvSpPr>
        <p:spPr>
          <a:xfrm>
            <a:off x="12919762" y="6239524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:C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EC6E95A2-A99B-1EAD-2343-C2D4995139F9}"/>
              </a:ext>
            </a:extLst>
          </p:cNvPr>
          <p:cNvSpPr/>
          <p:nvPr/>
        </p:nvSpPr>
        <p:spPr>
          <a:xfrm>
            <a:off x="16563729" y="10329925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90</a:t>
            </a:r>
            <a:endParaRPr lang="en-US" sz="3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4BA27744-8C97-0455-D374-264108D8F242}"/>
              </a:ext>
            </a:extLst>
          </p:cNvPr>
          <p:cNvCxnSpPr>
            <a:cxnSpLocks/>
            <a:stCxn id="150" idx="0"/>
            <a:endCxn id="148" idx="2"/>
          </p:cNvCxnSpPr>
          <p:nvPr/>
        </p:nvCxnSpPr>
        <p:spPr>
          <a:xfrm rot="16200000" flipV="1">
            <a:off x="14143529" y="7000026"/>
            <a:ext cx="1191263" cy="5468536"/>
          </a:xfrm>
          <a:prstGeom prst="bentConnector3">
            <a:avLst>
              <a:gd name="adj1" fmla="val 30810"/>
            </a:avLst>
          </a:prstGeom>
          <a:ln w="21463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CE25E85-44C2-A04F-8504-CAC3FF15233B}"/>
              </a:ext>
            </a:extLst>
          </p:cNvPr>
          <p:cNvCxnSpPr>
            <a:cxnSpLocks/>
          </p:cNvCxnSpPr>
          <p:nvPr/>
        </p:nvCxnSpPr>
        <p:spPr>
          <a:xfrm>
            <a:off x="14739160" y="10889918"/>
            <a:ext cx="1824569" cy="9249"/>
          </a:xfrm>
          <a:prstGeom prst="straightConnector1">
            <a:avLst/>
          </a:prstGeom>
          <a:ln w="13462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9572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C7EFE26F-7F6A-1C58-17DB-D9A4DE6DA6A4}"/>
              </a:ext>
            </a:extLst>
          </p:cNvPr>
          <p:cNvCxnSpPr>
            <a:cxnSpLocks/>
          </p:cNvCxnSpPr>
          <p:nvPr/>
        </p:nvCxnSpPr>
        <p:spPr>
          <a:xfrm rot="16200000" flipH="1">
            <a:off x="8530795" y="6749500"/>
            <a:ext cx="601182" cy="1459355"/>
          </a:xfrm>
          <a:prstGeom prst="bentConnector2">
            <a:avLst/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7C00614C-0DD8-B171-CDE2-93D6B6F27D6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514109" y="7789409"/>
            <a:ext cx="634554" cy="1459355"/>
          </a:xfrm>
          <a:prstGeom prst="bentConnector2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C38E1C0-39FA-01E4-275A-AD658AC19E24}"/>
              </a:ext>
            </a:extLst>
          </p:cNvPr>
          <p:cNvSpPr txBox="1"/>
          <p:nvPr/>
        </p:nvSpPr>
        <p:spPr>
          <a:xfrm>
            <a:off x="298580" y="17504229"/>
            <a:ext cx="218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manuscript main text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C8D84F6-E7F2-457E-C6CE-71B0F87335B1}"/>
              </a:ext>
            </a:extLst>
          </p:cNvPr>
          <p:cNvCxnSpPr>
            <a:cxnSpLocks/>
          </p:cNvCxnSpPr>
          <p:nvPr/>
        </p:nvCxnSpPr>
        <p:spPr>
          <a:xfrm>
            <a:off x="11380462" y="8009416"/>
            <a:ext cx="892510" cy="0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071B235-6C4D-6C35-571A-EA3AE9A92167}"/>
              </a:ext>
            </a:extLst>
          </p:cNvPr>
          <p:cNvCxnSpPr>
            <a:cxnSpLocks/>
          </p:cNvCxnSpPr>
          <p:nvPr/>
        </p:nvCxnSpPr>
        <p:spPr>
          <a:xfrm>
            <a:off x="12695276" y="6472734"/>
            <a:ext cx="0" cy="1098071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>
            <a:extLst>
              <a:ext uri="{FF2B5EF4-FFF2-40B4-BE49-F238E27FC236}">
                <a16:creationId xmlns:a16="http://schemas.microsoft.com/office/drawing/2014/main" id="{1A91E203-0108-68AF-3E35-4118D6B6B8BA}"/>
              </a:ext>
            </a:extLst>
          </p:cNvPr>
          <p:cNvCxnSpPr>
            <a:stCxn id="24" idx="0"/>
            <a:endCxn id="20" idx="1"/>
          </p:cNvCxnSpPr>
          <p:nvPr/>
        </p:nvCxnSpPr>
        <p:spPr>
          <a:xfrm rot="5400000" flipH="1" flipV="1">
            <a:off x="13651245" y="6523550"/>
            <a:ext cx="589520" cy="1504991"/>
          </a:xfrm>
          <a:prstGeom prst="bentConnector2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4B9A6050-891E-DD21-BF59-4A2C98309D21}"/>
              </a:ext>
            </a:extLst>
          </p:cNvPr>
          <p:cNvCxnSpPr>
            <a:cxnSpLocks/>
            <a:stCxn id="24" idx="2"/>
            <a:endCxn id="17" idx="1"/>
          </p:cNvCxnSpPr>
          <p:nvPr/>
        </p:nvCxnSpPr>
        <p:spPr>
          <a:xfrm rot="16200000" flipH="1">
            <a:off x="13628728" y="8012809"/>
            <a:ext cx="634555" cy="1504991"/>
          </a:xfrm>
          <a:prstGeom prst="bentConnector2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>
            <a:extLst>
              <a:ext uri="{FF2B5EF4-FFF2-40B4-BE49-F238E27FC236}">
                <a16:creationId xmlns:a16="http://schemas.microsoft.com/office/drawing/2014/main" id="{C692133E-2952-0ECD-87D3-B8F051B6F346}"/>
              </a:ext>
            </a:extLst>
          </p:cNvPr>
          <p:cNvCxnSpPr>
            <a:cxnSpLocks/>
            <a:stCxn id="20" idx="0"/>
            <a:endCxn id="11" idx="0"/>
          </p:cNvCxnSpPr>
          <p:nvPr/>
        </p:nvCxnSpPr>
        <p:spPr>
          <a:xfrm rot="16200000" flipH="1">
            <a:off x="16216008" y="5934864"/>
            <a:ext cx="1061295" cy="2276912"/>
          </a:xfrm>
          <a:prstGeom prst="bentConnector3">
            <a:avLst>
              <a:gd name="adj1" fmla="val -21540"/>
            </a:avLst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>
            <a:extLst>
              <a:ext uri="{FF2B5EF4-FFF2-40B4-BE49-F238E27FC236}">
                <a16:creationId xmlns:a16="http://schemas.microsoft.com/office/drawing/2014/main" id="{2A6C5F73-DA31-2131-4A22-7E2D5FC27865}"/>
              </a:ext>
            </a:extLst>
          </p:cNvPr>
          <p:cNvCxnSpPr>
            <a:cxnSpLocks/>
            <a:stCxn id="17" idx="2"/>
            <a:endCxn id="11" idx="2"/>
          </p:cNvCxnSpPr>
          <p:nvPr/>
        </p:nvCxnSpPr>
        <p:spPr>
          <a:xfrm rot="5400000" flipH="1" flipV="1">
            <a:off x="16226654" y="7862737"/>
            <a:ext cx="1040003" cy="2276912"/>
          </a:xfrm>
          <a:prstGeom prst="bentConnector3">
            <a:avLst>
              <a:gd name="adj1" fmla="val -21981"/>
            </a:avLst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774FBE6D-425A-614C-E507-AC3AF7F3D74F}"/>
              </a:ext>
            </a:extLst>
          </p:cNvPr>
          <p:cNvCxnSpPr>
            <a:stCxn id="28" idx="2"/>
            <a:endCxn id="23" idx="0"/>
          </p:cNvCxnSpPr>
          <p:nvPr/>
        </p:nvCxnSpPr>
        <p:spPr>
          <a:xfrm>
            <a:off x="10470763" y="6482167"/>
            <a:ext cx="0" cy="1099316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B7BC32FF-CA01-6112-27E7-E36B0ED38566}"/>
              </a:ext>
            </a:extLst>
          </p:cNvPr>
          <p:cNvCxnSpPr>
            <a:cxnSpLocks/>
            <a:stCxn id="12" idx="0"/>
            <a:endCxn id="23" idx="2"/>
          </p:cNvCxnSpPr>
          <p:nvPr/>
        </p:nvCxnSpPr>
        <p:spPr>
          <a:xfrm flipV="1">
            <a:off x="10464413" y="8458706"/>
            <a:ext cx="6350" cy="1079290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80931944-38F4-9378-6003-83D1DE15C050}"/>
              </a:ext>
            </a:extLst>
          </p:cNvPr>
          <p:cNvSpPr/>
          <p:nvPr/>
        </p:nvSpPr>
        <p:spPr>
          <a:xfrm>
            <a:off x="9554714" y="9537996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24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photo.</a:t>
            </a:r>
            <a:endParaRPr lang="en-US" sz="24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3510981-FE55-509B-F5B4-9D8C4012346D}"/>
              </a:ext>
            </a:extLst>
          </p:cNvPr>
          <p:cNvSpPr/>
          <p:nvPr/>
        </p:nvSpPr>
        <p:spPr>
          <a:xfrm>
            <a:off x="9561064" y="7581483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β</a:t>
            </a:r>
            <a:endParaRPr lang="en-US" sz="24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9845BF1-920A-DFA4-A428-9653A04CD2C8}"/>
              </a:ext>
            </a:extLst>
          </p:cNvPr>
          <p:cNvSpPr/>
          <p:nvPr/>
        </p:nvSpPr>
        <p:spPr>
          <a:xfrm>
            <a:off x="9561064" y="5604944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4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fixation</a:t>
            </a:r>
            <a:endParaRPr lang="en-US" sz="24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12EA15D-68B8-4207-39F2-1F2B218F4B4D}"/>
              </a:ext>
            </a:extLst>
          </p:cNvPr>
          <p:cNvSpPr/>
          <p:nvPr/>
        </p:nvSpPr>
        <p:spPr>
          <a:xfrm>
            <a:off x="16975413" y="7603968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Ν</a:t>
            </a:r>
            <a:r>
              <a:rPr lang="en-US" sz="24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area</a:t>
            </a:r>
            <a:endParaRPr lang="en-US" sz="24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F0D2AF-8598-6EDA-181B-6A30A35A32CE}"/>
              </a:ext>
            </a:extLst>
          </p:cNvPr>
          <p:cNvSpPr/>
          <p:nvPr/>
        </p:nvSpPr>
        <p:spPr>
          <a:xfrm>
            <a:off x="14698501" y="8643971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24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area</a:t>
            </a:r>
            <a:endParaRPr lang="en-US" sz="24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7FC6D2D-F10F-B106-3C23-5AEBE11DFAC5}"/>
              </a:ext>
            </a:extLst>
          </p:cNvPr>
          <p:cNvSpPr/>
          <p:nvPr/>
        </p:nvSpPr>
        <p:spPr>
          <a:xfrm>
            <a:off x="14698501" y="6542673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4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mass</a:t>
            </a:r>
            <a:endParaRPr lang="en-US" sz="24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80C041E-0131-071A-4799-F8F798234F95}"/>
              </a:ext>
            </a:extLst>
          </p:cNvPr>
          <p:cNvSpPr/>
          <p:nvPr/>
        </p:nvSpPr>
        <p:spPr>
          <a:xfrm>
            <a:off x="11785577" y="5604944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VPD</a:t>
            </a:r>
            <a:endParaRPr lang="en-US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27ADCE2-63D0-A5FF-CAAC-360272DBA0BD}"/>
              </a:ext>
            </a:extLst>
          </p:cNvPr>
          <p:cNvSpPr/>
          <p:nvPr/>
        </p:nvSpPr>
        <p:spPr>
          <a:xfrm>
            <a:off x="12283811" y="7570805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24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:C</a:t>
            </a:r>
            <a:r>
              <a:rPr lang="en-US" sz="24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6815A72-A478-F607-8624-6D6512D0A23A}"/>
              </a:ext>
            </a:extLst>
          </p:cNvPr>
          <p:cNvSpPr/>
          <p:nvPr/>
        </p:nvSpPr>
        <p:spPr>
          <a:xfrm>
            <a:off x="7096001" y="8654649"/>
            <a:ext cx="2011416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availability</a:t>
            </a:r>
            <a:endParaRPr lang="en-US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2327FC8-D9F4-D197-4681-DC89C3E206D2}"/>
              </a:ext>
            </a:extLst>
          </p:cNvPr>
          <p:cNvSpPr/>
          <p:nvPr/>
        </p:nvSpPr>
        <p:spPr>
          <a:xfrm>
            <a:off x="7192010" y="6541690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Soil moisture</a:t>
            </a:r>
            <a:endParaRPr lang="en-US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C28B6F10-F70F-E086-9002-A58731042844}"/>
              </a:ext>
            </a:extLst>
          </p:cNvPr>
          <p:cNvGrpSpPr/>
          <p:nvPr/>
        </p:nvGrpSpPr>
        <p:grpSpPr>
          <a:xfrm>
            <a:off x="12447763" y="9988499"/>
            <a:ext cx="2561532" cy="853440"/>
            <a:chOff x="14336889" y="10167639"/>
            <a:chExt cx="2561532" cy="853440"/>
          </a:xfrm>
        </p:grpSpPr>
        <p:cxnSp>
          <p:nvCxnSpPr>
            <p:cNvPr id="166" name="Straight Arrow Connector 165">
              <a:extLst>
                <a:ext uri="{FF2B5EF4-FFF2-40B4-BE49-F238E27FC236}">
                  <a16:creationId xmlns:a16="http://schemas.microsoft.com/office/drawing/2014/main" id="{B90815B3-A9CD-8F5D-1C47-85B6BA13A86E}"/>
                </a:ext>
              </a:extLst>
            </p:cNvPr>
            <p:cNvCxnSpPr/>
            <p:nvPr/>
          </p:nvCxnSpPr>
          <p:spPr>
            <a:xfrm>
              <a:off x="14498320" y="10441446"/>
              <a:ext cx="680720" cy="0"/>
            </a:xfrm>
            <a:prstGeom prst="straightConnector1">
              <a:avLst/>
            </a:prstGeom>
            <a:ln w="762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BB795558-80F9-C97A-8499-B405AF36EBE4}"/>
                </a:ext>
              </a:extLst>
            </p:cNvPr>
            <p:cNvSpPr txBox="1"/>
            <p:nvPr/>
          </p:nvSpPr>
          <p:spPr>
            <a:xfrm>
              <a:off x="15179040" y="10256780"/>
              <a:ext cx="16167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Positive effect</a:t>
              </a:r>
            </a:p>
          </p:txBody>
        </p:sp>
        <p:cxnSp>
          <p:nvCxnSpPr>
            <p:cNvPr id="170" name="Straight Arrow Connector 169">
              <a:extLst>
                <a:ext uri="{FF2B5EF4-FFF2-40B4-BE49-F238E27FC236}">
                  <a16:creationId xmlns:a16="http://schemas.microsoft.com/office/drawing/2014/main" id="{C986F98D-70EC-4DB6-E1AA-6721C8E12ED4}"/>
                </a:ext>
              </a:extLst>
            </p:cNvPr>
            <p:cNvCxnSpPr/>
            <p:nvPr/>
          </p:nvCxnSpPr>
          <p:spPr>
            <a:xfrm>
              <a:off x="14498320" y="10729878"/>
              <a:ext cx="680720" cy="0"/>
            </a:xfrm>
            <a:prstGeom prst="straightConnector1">
              <a:avLst/>
            </a:prstGeom>
            <a:ln w="762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07CE8DC2-51F8-6822-B753-D1D4B10A13E6}"/>
                </a:ext>
              </a:extLst>
            </p:cNvPr>
            <p:cNvSpPr txBox="1"/>
            <p:nvPr/>
          </p:nvSpPr>
          <p:spPr>
            <a:xfrm>
              <a:off x="15179040" y="10545212"/>
              <a:ext cx="17193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Negative effect</a:t>
              </a:r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7BEAF243-6676-38EB-E087-B8A557E97B57}"/>
                </a:ext>
              </a:extLst>
            </p:cNvPr>
            <p:cNvSpPr/>
            <p:nvPr/>
          </p:nvSpPr>
          <p:spPr>
            <a:xfrm>
              <a:off x="14336889" y="10167639"/>
              <a:ext cx="2561532" cy="85344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1B6E197D-9D1E-2976-FC1F-DA2F3229DA96}"/>
              </a:ext>
            </a:extLst>
          </p:cNvPr>
          <p:cNvSpPr txBox="1"/>
          <p:nvPr/>
        </p:nvSpPr>
        <p:spPr>
          <a:xfrm>
            <a:off x="8525116" y="8042579"/>
            <a:ext cx="479618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6A0B9A-6DB1-A26B-7E4C-F586E87642CF}"/>
              </a:ext>
            </a:extLst>
          </p:cNvPr>
          <p:cNvSpPr txBox="1"/>
          <p:nvPr/>
        </p:nvSpPr>
        <p:spPr>
          <a:xfrm>
            <a:off x="10230954" y="6792861"/>
            <a:ext cx="479618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195281-886B-21E0-3578-5D195C47154A}"/>
              </a:ext>
            </a:extLst>
          </p:cNvPr>
          <p:cNvSpPr txBox="1"/>
          <p:nvPr/>
        </p:nvSpPr>
        <p:spPr>
          <a:xfrm>
            <a:off x="11476013" y="7825666"/>
            <a:ext cx="479618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6C2198-EDB1-9DCC-4D28-50B37F8FAD65}"/>
              </a:ext>
            </a:extLst>
          </p:cNvPr>
          <p:cNvSpPr txBox="1"/>
          <p:nvPr/>
        </p:nvSpPr>
        <p:spPr>
          <a:xfrm>
            <a:off x="12440524" y="6792861"/>
            <a:ext cx="479618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B1F056-2687-19E2-C5AE-15A91D190D59}"/>
              </a:ext>
            </a:extLst>
          </p:cNvPr>
          <p:cNvSpPr txBox="1"/>
          <p:nvPr/>
        </p:nvSpPr>
        <p:spPr>
          <a:xfrm>
            <a:off x="13624624" y="6792861"/>
            <a:ext cx="479618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1D7343-E1F1-392B-7D98-995F8F015045}"/>
              </a:ext>
            </a:extLst>
          </p:cNvPr>
          <p:cNvSpPr txBox="1"/>
          <p:nvPr/>
        </p:nvSpPr>
        <p:spPr>
          <a:xfrm>
            <a:off x="13624624" y="8895919"/>
            <a:ext cx="479618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650EA5-7739-1BC9-E264-CE5492D01978}"/>
              </a:ext>
            </a:extLst>
          </p:cNvPr>
          <p:cNvSpPr txBox="1"/>
          <p:nvPr/>
        </p:nvSpPr>
        <p:spPr>
          <a:xfrm>
            <a:off x="8524251" y="7598863"/>
            <a:ext cx="479618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FBD59DE-BF15-7C30-3D5D-51BFDF7845BA}"/>
              </a:ext>
            </a:extLst>
          </p:cNvPr>
          <p:cNvSpPr txBox="1"/>
          <p:nvPr/>
        </p:nvSpPr>
        <p:spPr>
          <a:xfrm>
            <a:off x="10230954" y="8894216"/>
            <a:ext cx="479618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D2782B1-6B79-FF48-1706-7B6F70E2F720}"/>
              </a:ext>
            </a:extLst>
          </p:cNvPr>
          <p:cNvSpPr txBox="1"/>
          <p:nvPr/>
        </p:nvSpPr>
        <p:spPr>
          <a:xfrm>
            <a:off x="16807325" y="6126900"/>
            <a:ext cx="479618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349C3C0-91D3-F7D1-7109-C109AE285947}"/>
              </a:ext>
            </a:extLst>
          </p:cNvPr>
          <p:cNvSpPr txBox="1"/>
          <p:nvPr/>
        </p:nvSpPr>
        <p:spPr>
          <a:xfrm>
            <a:off x="16807325" y="9567635"/>
            <a:ext cx="479618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H3</a:t>
            </a:r>
          </a:p>
        </p:txBody>
      </p:sp>
    </p:spTree>
    <p:extLst>
      <p:ext uri="{BB962C8B-B14F-4D97-AF65-F5344CB8AC3E}">
        <p14:creationId xmlns:p14="http://schemas.microsoft.com/office/powerpoint/2010/main" val="827455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9" name="Elbow Connector 168">
            <a:extLst>
              <a:ext uri="{FF2B5EF4-FFF2-40B4-BE49-F238E27FC236}">
                <a16:creationId xmlns:a16="http://schemas.microsoft.com/office/drawing/2014/main" id="{E9C4FFF5-B216-F1F1-94F2-316CF4741880}"/>
              </a:ext>
            </a:extLst>
          </p:cNvPr>
          <p:cNvCxnSpPr>
            <a:cxnSpLocks/>
          </p:cNvCxnSpPr>
          <p:nvPr/>
        </p:nvCxnSpPr>
        <p:spPr>
          <a:xfrm flipV="1">
            <a:off x="13445941" y="12223926"/>
            <a:ext cx="3822884" cy="1929963"/>
          </a:xfrm>
          <a:prstGeom prst="bentConnector3">
            <a:avLst>
              <a:gd name="adj1" fmla="val 76577"/>
            </a:avLst>
          </a:prstGeom>
          <a:ln w="85090">
            <a:solidFill>
              <a:schemeClr val="accent1">
                <a:lumMod val="7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99A7F893-3C94-27E1-A247-0543276C4529}"/>
              </a:ext>
            </a:extLst>
          </p:cNvPr>
          <p:cNvCxnSpPr>
            <a:cxnSpLocks/>
          </p:cNvCxnSpPr>
          <p:nvPr/>
        </p:nvCxnSpPr>
        <p:spPr>
          <a:xfrm flipV="1">
            <a:off x="17225130" y="11628113"/>
            <a:ext cx="0" cy="551173"/>
          </a:xfrm>
          <a:prstGeom prst="straightConnector1">
            <a:avLst/>
          </a:prstGeom>
          <a:ln w="85090">
            <a:solidFill>
              <a:schemeClr val="accent1">
                <a:lumMod val="75000"/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178CBA08-89EC-294E-0EC2-191244E430D5}"/>
              </a:ext>
            </a:extLst>
          </p:cNvPr>
          <p:cNvCxnSpPr/>
          <p:nvPr/>
        </p:nvCxnSpPr>
        <p:spPr>
          <a:xfrm>
            <a:off x="11164817" y="13302762"/>
            <a:ext cx="5556606" cy="0"/>
          </a:xfrm>
          <a:prstGeom prst="straightConnector1">
            <a:avLst/>
          </a:prstGeom>
          <a:ln w="54483">
            <a:solidFill>
              <a:srgbClr val="C00000">
                <a:alpha val="50000"/>
              </a:srgb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8FDC0034-D082-9352-93D2-19853D94A13E}"/>
              </a:ext>
            </a:extLst>
          </p:cNvPr>
          <p:cNvCxnSpPr>
            <a:cxnSpLocks/>
          </p:cNvCxnSpPr>
          <p:nvPr/>
        </p:nvCxnSpPr>
        <p:spPr>
          <a:xfrm flipV="1">
            <a:off x="12767972" y="11443505"/>
            <a:ext cx="3987931" cy="289219"/>
          </a:xfrm>
          <a:prstGeom prst="bentConnector3">
            <a:avLst>
              <a:gd name="adj1" fmla="val 37"/>
            </a:avLst>
          </a:prstGeom>
          <a:ln w="37592">
            <a:solidFill>
              <a:srgbClr val="C00000">
                <a:alpha val="50000"/>
              </a:srgb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7C00614C-0DD8-B171-CDE2-93D6B6F27D6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0662366" y="11843539"/>
            <a:ext cx="452840" cy="1459354"/>
          </a:xfrm>
          <a:prstGeom prst="bentConnector2">
            <a:avLst/>
          </a:prstGeom>
          <a:ln w="17653">
            <a:solidFill>
              <a:srgbClr val="C0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C38E1C0-39FA-01E4-275A-AD658AC19E24}"/>
              </a:ext>
            </a:extLst>
          </p:cNvPr>
          <p:cNvSpPr txBox="1"/>
          <p:nvPr/>
        </p:nvSpPr>
        <p:spPr>
          <a:xfrm>
            <a:off x="298580" y="17504229"/>
            <a:ext cx="218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manuscript main text</a:t>
            </a:r>
          </a:p>
        </p:txBody>
      </p: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774FBE6D-425A-614C-E507-AC3AF7F3D74F}"/>
              </a:ext>
            </a:extLst>
          </p:cNvPr>
          <p:cNvCxnSpPr>
            <a:stCxn id="28" idx="2"/>
            <a:endCxn id="23" idx="0"/>
          </p:cNvCxnSpPr>
          <p:nvPr/>
        </p:nvCxnSpPr>
        <p:spPr>
          <a:xfrm>
            <a:off x="12528163" y="10652037"/>
            <a:ext cx="0" cy="1099316"/>
          </a:xfrm>
          <a:prstGeom prst="straightConnector1">
            <a:avLst/>
          </a:prstGeom>
          <a:ln w="23114"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>
            <a:extLst>
              <a:ext uri="{FF2B5EF4-FFF2-40B4-BE49-F238E27FC236}">
                <a16:creationId xmlns:a16="http://schemas.microsoft.com/office/drawing/2014/main" id="{94EF1EEE-0B30-C75D-DC46-54C3B91F6064}"/>
              </a:ext>
            </a:extLst>
          </p:cNvPr>
          <p:cNvCxnSpPr>
            <a:cxnSpLocks/>
          </p:cNvCxnSpPr>
          <p:nvPr/>
        </p:nvCxnSpPr>
        <p:spPr>
          <a:xfrm flipV="1">
            <a:off x="10112183" y="10712543"/>
            <a:ext cx="7049147" cy="2539909"/>
          </a:xfrm>
          <a:prstGeom prst="bentConnector4">
            <a:avLst>
              <a:gd name="adj1" fmla="val -27607"/>
              <a:gd name="adj2" fmla="val 151884"/>
            </a:avLst>
          </a:prstGeom>
          <a:ln w="42926">
            <a:solidFill>
              <a:schemeClr val="accent1">
                <a:lumMod val="75000"/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BFAAFA5-88A5-C2BF-2710-B812444BC53D}"/>
              </a:ext>
            </a:extLst>
          </p:cNvPr>
          <p:cNvCxnSpPr>
            <a:cxnSpLocks/>
            <a:endCxn id="20" idx="2"/>
          </p:cNvCxnSpPr>
          <p:nvPr/>
        </p:nvCxnSpPr>
        <p:spPr>
          <a:xfrm flipV="1">
            <a:off x="17665600" y="11589766"/>
            <a:ext cx="0" cy="1208173"/>
          </a:xfrm>
          <a:prstGeom prst="straightConnector1">
            <a:avLst/>
          </a:prstGeom>
          <a:ln w="68961">
            <a:solidFill>
              <a:srgbClr val="C00000">
                <a:alpha val="50000"/>
              </a:srgb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>
            <a:extLst>
              <a:ext uri="{FF2B5EF4-FFF2-40B4-BE49-F238E27FC236}">
                <a16:creationId xmlns:a16="http://schemas.microsoft.com/office/drawing/2014/main" id="{0E1FF755-E116-CF23-426C-5D929A3B3406}"/>
              </a:ext>
            </a:extLst>
          </p:cNvPr>
          <p:cNvCxnSpPr>
            <a:cxnSpLocks/>
          </p:cNvCxnSpPr>
          <p:nvPr/>
        </p:nvCxnSpPr>
        <p:spPr>
          <a:xfrm rot="16200000" flipH="1">
            <a:off x="14685650" y="8857626"/>
            <a:ext cx="241362" cy="3830184"/>
          </a:xfrm>
          <a:prstGeom prst="bentConnector2">
            <a:avLst/>
          </a:prstGeom>
          <a:ln w="56134">
            <a:solidFill>
              <a:schemeClr val="accent1">
                <a:lumMod val="75000"/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Elbow Connector 128">
            <a:extLst>
              <a:ext uri="{FF2B5EF4-FFF2-40B4-BE49-F238E27FC236}">
                <a16:creationId xmlns:a16="http://schemas.microsoft.com/office/drawing/2014/main" id="{CC42D919-D3D4-7A00-7527-A8EF0790A129}"/>
              </a:ext>
            </a:extLst>
          </p:cNvPr>
          <p:cNvCxnSpPr>
            <a:cxnSpLocks/>
            <a:stCxn id="63" idx="0"/>
          </p:cNvCxnSpPr>
          <p:nvPr/>
        </p:nvCxnSpPr>
        <p:spPr>
          <a:xfrm rot="16200000" flipH="1">
            <a:off x="12815829" y="6110911"/>
            <a:ext cx="1128704" cy="8046396"/>
          </a:xfrm>
          <a:prstGeom prst="bentConnector4">
            <a:avLst>
              <a:gd name="adj1" fmla="val -39911"/>
              <a:gd name="adj2" fmla="val 99940"/>
            </a:avLst>
          </a:prstGeom>
          <a:ln w="30607">
            <a:solidFill>
              <a:schemeClr val="accent1">
                <a:lumMod val="75000"/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Elbow Connector 139">
            <a:extLst>
              <a:ext uri="{FF2B5EF4-FFF2-40B4-BE49-F238E27FC236}">
                <a16:creationId xmlns:a16="http://schemas.microsoft.com/office/drawing/2014/main" id="{3A558BCD-D36E-ACDE-13E4-D1938A2E2DCE}"/>
              </a:ext>
            </a:extLst>
          </p:cNvPr>
          <p:cNvCxnSpPr>
            <a:cxnSpLocks/>
            <a:stCxn id="12" idx="2"/>
          </p:cNvCxnSpPr>
          <p:nvPr/>
        </p:nvCxnSpPr>
        <p:spPr>
          <a:xfrm rot="5400000" flipH="1" flipV="1">
            <a:off x="14384474" y="11828403"/>
            <a:ext cx="894024" cy="4619347"/>
          </a:xfrm>
          <a:prstGeom prst="bentConnector4">
            <a:avLst>
              <a:gd name="adj1" fmla="val -25570"/>
              <a:gd name="adj2" fmla="val 99935"/>
            </a:avLst>
          </a:prstGeom>
          <a:ln w="82550">
            <a:solidFill>
              <a:schemeClr val="accent1">
                <a:lumMod val="75000"/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Elbow Connector 141">
            <a:extLst>
              <a:ext uri="{FF2B5EF4-FFF2-40B4-BE49-F238E27FC236}">
                <a16:creationId xmlns:a16="http://schemas.microsoft.com/office/drawing/2014/main" id="{43D581EE-7756-8EB7-2A0C-C9DA7CF9127C}"/>
              </a:ext>
            </a:extLst>
          </p:cNvPr>
          <p:cNvCxnSpPr>
            <a:cxnSpLocks/>
          </p:cNvCxnSpPr>
          <p:nvPr/>
        </p:nvCxnSpPr>
        <p:spPr>
          <a:xfrm flipV="1">
            <a:off x="13431512" y="12651061"/>
            <a:ext cx="1315128" cy="1165957"/>
          </a:xfrm>
          <a:prstGeom prst="bentConnector3">
            <a:avLst>
              <a:gd name="adj1" fmla="val 100102"/>
            </a:avLst>
          </a:prstGeom>
          <a:ln w="154559">
            <a:solidFill>
              <a:schemeClr val="accent1">
                <a:lumMod val="75000"/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Elbow Connector 147">
            <a:extLst>
              <a:ext uri="{FF2B5EF4-FFF2-40B4-BE49-F238E27FC236}">
                <a16:creationId xmlns:a16="http://schemas.microsoft.com/office/drawing/2014/main" id="{EAE41966-968B-FD1C-038F-94171340CB2C}"/>
              </a:ext>
            </a:extLst>
          </p:cNvPr>
          <p:cNvCxnSpPr>
            <a:cxnSpLocks/>
          </p:cNvCxnSpPr>
          <p:nvPr/>
        </p:nvCxnSpPr>
        <p:spPr>
          <a:xfrm>
            <a:off x="11095549" y="10999207"/>
            <a:ext cx="3920792" cy="699162"/>
          </a:xfrm>
          <a:prstGeom prst="bentConnector3">
            <a:avLst>
              <a:gd name="adj1" fmla="val 100091"/>
            </a:avLst>
          </a:prstGeom>
          <a:ln w="14477">
            <a:solidFill>
              <a:srgbClr val="C00000">
                <a:alpha val="50000"/>
              </a:srgb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69A5FC4C-C100-2E69-CAD6-49962A2ADF0B}"/>
              </a:ext>
            </a:extLst>
          </p:cNvPr>
          <p:cNvCxnSpPr/>
          <p:nvPr/>
        </p:nvCxnSpPr>
        <p:spPr>
          <a:xfrm>
            <a:off x="9607913" y="11607411"/>
            <a:ext cx="0" cy="1225296"/>
          </a:xfrm>
          <a:prstGeom prst="straightConnector1">
            <a:avLst/>
          </a:prstGeom>
          <a:ln w="33274">
            <a:solidFill>
              <a:srgbClr val="C00000">
                <a:alpha val="50000"/>
              </a:srgb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Elbow Connector 151">
            <a:extLst>
              <a:ext uri="{FF2B5EF4-FFF2-40B4-BE49-F238E27FC236}">
                <a16:creationId xmlns:a16="http://schemas.microsoft.com/office/drawing/2014/main" id="{81F7E556-E97A-091B-90E4-5F8880D9B5EE}"/>
              </a:ext>
            </a:extLst>
          </p:cNvPr>
          <p:cNvCxnSpPr>
            <a:cxnSpLocks/>
          </p:cNvCxnSpPr>
          <p:nvPr/>
        </p:nvCxnSpPr>
        <p:spPr>
          <a:xfrm rot="16200000" flipH="1">
            <a:off x="8194881" y="11083168"/>
            <a:ext cx="2330640" cy="1118202"/>
          </a:xfrm>
          <a:prstGeom prst="bentConnector3">
            <a:avLst>
              <a:gd name="adj1" fmla="val 72176"/>
            </a:avLst>
          </a:prstGeom>
          <a:ln w="22098">
            <a:solidFill>
              <a:srgbClr val="C00000">
                <a:alpha val="50000"/>
              </a:srgb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Elbow Connector 154">
            <a:extLst>
              <a:ext uri="{FF2B5EF4-FFF2-40B4-BE49-F238E27FC236}">
                <a16:creationId xmlns:a16="http://schemas.microsoft.com/office/drawing/2014/main" id="{3E57EC6F-4D45-9806-2316-EDCAEBCACB1C}"/>
              </a:ext>
            </a:extLst>
          </p:cNvPr>
          <p:cNvCxnSpPr>
            <a:stCxn id="63" idx="3"/>
          </p:cNvCxnSpPr>
          <p:nvPr/>
        </p:nvCxnSpPr>
        <p:spPr>
          <a:xfrm>
            <a:off x="10266682" y="10008369"/>
            <a:ext cx="511136" cy="690092"/>
          </a:xfrm>
          <a:prstGeom prst="bentConnector2">
            <a:avLst/>
          </a:prstGeom>
          <a:ln w="13462">
            <a:solidFill>
              <a:schemeClr val="accent1">
                <a:lumMod val="75000"/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Elbow Connector 156">
            <a:extLst>
              <a:ext uri="{FF2B5EF4-FFF2-40B4-BE49-F238E27FC236}">
                <a16:creationId xmlns:a16="http://schemas.microsoft.com/office/drawing/2014/main" id="{B4DCE2E5-AC18-51CD-AB8B-9196BF3C8A1D}"/>
              </a:ext>
            </a:extLst>
          </p:cNvPr>
          <p:cNvCxnSpPr>
            <a:cxnSpLocks/>
          </p:cNvCxnSpPr>
          <p:nvPr/>
        </p:nvCxnSpPr>
        <p:spPr>
          <a:xfrm rot="10800000" flipV="1">
            <a:off x="11066450" y="10647746"/>
            <a:ext cx="3033374" cy="629113"/>
          </a:xfrm>
          <a:prstGeom prst="bentConnector3">
            <a:avLst>
              <a:gd name="adj1" fmla="val -66"/>
            </a:avLst>
          </a:prstGeom>
          <a:ln w="136906">
            <a:solidFill>
              <a:srgbClr val="C00000">
                <a:alpha val="50000"/>
              </a:srgb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1CBBA35F-D5EB-6D5B-A513-EBEEEC5C3F7E}"/>
              </a:ext>
            </a:extLst>
          </p:cNvPr>
          <p:cNvGrpSpPr/>
          <p:nvPr/>
        </p:nvGrpSpPr>
        <p:grpSpPr>
          <a:xfrm>
            <a:off x="10456775" y="15278054"/>
            <a:ext cx="7208824" cy="1332351"/>
            <a:chOff x="9836749" y="13266385"/>
            <a:chExt cx="7208824" cy="1332351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4B04B4E5-332A-E984-B972-CBBC6F21C38D}"/>
                </a:ext>
              </a:extLst>
            </p:cNvPr>
            <p:cNvCxnSpPr>
              <a:cxnSpLocks/>
            </p:cNvCxnSpPr>
            <p:nvPr/>
          </p:nvCxnSpPr>
          <p:spPr>
            <a:xfrm>
              <a:off x="11510490" y="13425953"/>
              <a:ext cx="951115" cy="0"/>
            </a:xfrm>
            <a:prstGeom prst="line">
              <a:avLst/>
            </a:prstGeom>
            <a:ln w="952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FEC4E5AD-BED1-A279-44E3-B8009700318D}"/>
                </a:ext>
              </a:extLst>
            </p:cNvPr>
            <p:cNvCxnSpPr>
              <a:cxnSpLocks/>
            </p:cNvCxnSpPr>
            <p:nvPr/>
          </p:nvCxnSpPr>
          <p:spPr>
            <a:xfrm>
              <a:off x="10577418" y="13446974"/>
              <a:ext cx="951115" cy="0"/>
            </a:xfrm>
            <a:prstGeom prst="line">
              <a:avLst/>
            </a:prstGeom>
            <a:ln w="476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4C6D9850-8AD3-50D7-ECE3-DF5285269607}"/>
                </a:ext>
              </a:extLst>
            </p:cNvPr>
            <p:cNvCxnSpPr>
              <a:cxnSpLocks/>
            </p:cNvCxnSpPr>
            <p:nvPr/>
          </p:nvCxnSpPr>
          <p:spPr>
            <a:xfrm>
              <a:off x="14349853" y="13429128"/>
              <a:ext cx="951115" cy="0"/>
            </a:xfrm>
            <a:prstGeom prst="line">
              <a:avLst/>
            </a:prstGeom>
            <a:ln w="952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32147E1F-2B54-F20D-72B2-A7960E445E4C}"/>
                </a:ext>
              </a:extLst>
            </p:cNvPr>
            <p:cNvCxnSpPr>
              <a:cxnSpLocks/>
            </p:cNvCxnSpPr>
            <p:nvPr/>
          </p:nvCxnSpPr>
          <p:spPr>
            <a:xfrm>
              <a:off x="15297410" y="13451128"/>
              <a:ext cx="951115" cy="0"/>
            </a:xfrm>
            <a:prstGeom prst="line">
              <a:avLst/>
            </a:prstGeom>
            <a:ln w="476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0D070EA-BEB5-E8B4-FA51-D2FB57305773}"/>
                </a:ext>
              </a:extLst>
            </p:cNvPr>
            <p:cNvSpPr txBox="1"/>
            <p:nvPr/>
          </p:nvSpPr>
          <p:spPr>
            <a:xfrm>
              <a:off x="12533923" y="13433721"/>
              <a:ext cx="790601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-0.9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FD8FA1A-C0BB-39CF-CC0F-2FA5A3F6D88D}"/>
                </a:ext>
              </a:extLst>
            </p:cNvPr>
            <p:cNvSpPr txBox="1"/>
            <p:nvPr/>
          </p:nvSpPr>
          <p:spPr>
            <a:xfrm>
              <a:off x="13540373" y="13440763"/>
              <a:ext cx="66556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0.9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CDC2DE4-5E08-8E2E-04B0-C6AD2A6A6062}"/>
                </a:ext>
              </a:extLst>
            </p:cNvPr>
            <p:cNvSpPr txBox="1"/>
            <p:nvPr/>
          </p:nvSpPr>
          <p:spPr>
            <a:xfrm>
              <a:off x="11590746" y="13440763"/>
              <a:ext cx="79380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-0.6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DA14624-84F2-0485-5185-95509C146373}"/>
                </a:ext>
              </a:extLst>
            </p:cNvPr>
            <p:cNvSpPr txBox="1"/>
            <p:nvPr/>
          </p:nvSpPr>
          <p:spPr>
            <a:xfrm>
              <a:off x="14483550" y="13444216"/>
              <a:ext cx="66556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0.6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CABC562-E1F0-120D-098A-9BF65F33AA0C}"/>
                </a:ext>
              </a:extLst>
            </p:cNvPr>
            <p:cNvSpPr txBox="1"/>
            <p:nvPr/>
          </p:nvSpPr>
          <p:spPr>
            <a:xfrm>
              <a:off x="15439734" y="13426392"/>
              <a:ext cx="66556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0.3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3556FDD-CD0D-87ED-FCE6-D08229885854}"/>
                </a:ext>
              </a:extLst>
            </p:cNvPr>
            <p:cNvSpPr txBox="1"/>
            <p:nvPr/>
          </p:nvSpPr>
          <p:spPr>
            <a:xfrm>
              <a:off x="10693986" y="13445817"/>
              <a:ext cx="79380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-0.3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C7F9FAE-9E17-59F0-73D8-3D4C347538D3}"/>
                </a:ext>
              </a:extLst>
            </p:cNvPr>
            <p:cNvSpPr txBox="1"/>
            <p:nvPr/>
          </p:nvSpPr>
          <p:spPr>
            <a:xfrm>
              <a:off x="11276323" y="14044738"/>
              <a:ext cx="4278735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Standardized Coefficient</a:t>
              </a: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5FE402A-3736-CAF2-4B21-20BF2CB07DA6}"/>
                </a:ext>
              </a:extLst>
            </p:cNvPr>
            <p:cNvCxnSpPr>
              <a:cxnSpLocks/>
            </p:cNvCxnSpPr>
            <p:nvPr/>
          </p:nvCxnSpPr>
          <p:spPr>
            <a:xfrm>
              <a:off x="12453667" y="13380736"/>
              <a:ext cx="951115" cy="0"/>
            </a:xfrm>
            <a:prstGeom prst="line">
              <a:avLst/>
            </a:prstGeom>
            <a:ln w="1905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C26F1A9-624E-B2F2-06E9-2C843B87C165}"/>
                </a:ext>
              </a:extLst>
            </p:cNvPr>
            <p:cNvCxnSpPr>
              <a:cxnSpLocks/>
            </p:cNvCxnSpPr>
            <p:nvPr/>
          </p:nvCxnSpPr>
          <p:spPr>
            <a:xfrm>
              <a:off x="13401607" y="13379744"/>
              <a:ext cx="951115" cy="0"/>
            </a:xfrm>
            <a:prstGeom prst="line">
              <a:avLst/>
            </a:prstGeom>
            <a:ln w="1905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E91E506-93A1-C9EC-879B-58ACF4D0F205}"/>
                </a:ext>
              </a:extLst>
            </p:cNvPr>
            <p:cNvSpPr/>
            <p:nvPr/>
          </p:nvSpPr>
          <p:spPr>
            <a:xfrm>
              <a:off x="10539776" y="13475193"/>
              <a:ext cx="5751830" cy="568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BFC2898-6803-E8CF-8F8D-4221FD1F6C25}"/>
                </a:ext>
              </a:extLst>
            </p:cNvPr>
            <p:cNvSpPr/>
            <p:nvPr/>
          </p:nvSpPr>
          <p:spPr>
            <a:xfrm>
              <a:off x="9836749" y="13470593"/>
              <a:ext cx="7010400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C5D6A6F-A15E-A8E0-EF34-7841AAE565A4}"/>
                </a:ext>
              </a:extLst>
            </p:cNvPr>
            <p:cNvSpPr/>
            <p:nvPr/>
          </p:nvSpPr>
          <p:spPr>
            <a:xfrm>
              <a:off x="10035173" y="13266385"/>
              <a:ext cx="7010400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EC0F46AD-5660-6595-B31A-61C6180ED332}"/>
              </a:ext>
            </a:extLst>
          </p:cNvPr>
          <p:cNvCxnSpPr>
            <a:cxnSpLocks/>
          </p:cNvCxnSpPr>
          <p:nvPr/>
        </p:nvCxnSpPr>
        <p:spPr>
          <a:xfrm>
            <a:off x="10159108" y="4506165"/>
            <a:ext cx="1453008" cy="511480"/>
          </a:xfrm>
          <a:prstGeom prst="bentConnector3">
            <a:avLst>
              <a:gd name="adj1" fmla="val 240"/>
            </a:avLst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50E19493-3854-A720-39E0-8F5F8ADE2A64}"/>
              </a:ext>
            </a:extLst>
          </p:cNvPr>
          <p:cNvCxnSpPr>
            <a:cxnSpLocks/>
            <a:stCxn id="59" idx="0"/>
          </p:cNvCxnSpPr>
          <p:nvPr/>
        </p:nvCxnSpPr>
        <p:spPr>
          <a:xfrm rot="5400000" flipH="1" flipV="1">
            <a:off x="10706354" y="5026852"/>
            <a:ext cx="358515" cy="1453005"/>
          </a:xfrm>
          <a:prstGeom prst="bentConnector2">
            <a:avLst/>
          </a:prstGeom>
          <a:ln w="76200">
            <a:solidFill>
              <a:srgbClr val="C0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5D5937C-5D36-E169-4D0F-023886A80C1A}"/>
              </a:ext>
            </a:extLst>
          </p:cNvPr>
          <p:cNvCxnSpPr>
            <a:cxnSpLocks/>
          </p:cNvCxnSpPr>
          <p:nvPr/>
        </p:nvCxnSpPr>
        <p:spPr>
          <a:xfrm>
            <a:off x="13437862" y="5287378"/>
            <a:ext cx="892510" cy="0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0EA0816-427E-79B2-9FB9-CE215E56C699}"/>
              </a:ext>
            </a:extLst>
          </p:cNvPr>
          <p:cNvCxnSpPr>
            <a:cxnSpLocks/>
          </p:cNvCxnSpPr>
          <p:nvPr/>
        </p:nvCxnSpPr>
        <p:spPr>
          <a:xfrm>
            <a:off x="14752676" y="3750696"/>
            <a:ext cx="0" cy="1098071"/>
          </a:xfrm>
          <a:prstGeom prst="straightConnector1">
            <a:avLst/>
          </a:prstGeom>
          <a:ln w="76200">
            <a:solidFill>
              <a:srgbClr val="C0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859603B8-D0E6-EE9A-F84B-52C9406FA63A}"/>
              </a:ext>
            </a:extLst>
          </p:cNvPr>
          <p:cNvCxnSpPr>
            <a:stCxn id="56" idx="0"/>
            <a:endCxn id="54" idx="1"/>
          </p:cNvCxnSpPr>
          <p:nvPr/>
        </p:nvCxnSpPr>
        <p:spPr>
          <a:xfrm rot="5400000" flipH="1" flipV="1">
            <a:off x="15708645" y="3801512"/>
            <a:ext cx="589520" cy="1504991"/>
          </a:xfrm>
          <a:prstGeom prst="bentConnector2">
            <a:avLst/>
          </a:prstGeom>
          <a:ln w="76200">
            <a:solidFill>
              <a:srgbClr val="C0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29D60A06-6943-3A58-68B7-7034E65EA528}"/>
              </a:ext>
            </a:extLst>
          </p:cNvPr>
          <p:cNvCxnSpPr>
            <a:cxnSpLocks/>
            <a:stCxn id="56" idx="2"/>
            <a:endCxn id="52" idx="1"/>
          </p:cNvCxnSpPr>
          <p:nvPr/>
        </p:nvCxnSpPr>
        <p:spPr>
          <a:xfrm rot="16200000" flipH="1">
            <a:off x="15686128" y="5290771"/>
            <a:ext cx="634555" cy="1504991"/>
          </a:xfrm>
          <a:prstGeom prst="bentConnector2">
            <a:avLst/>
          </a:prstGeom>
          <a:ln w="76200">
            <a:solidFill>
              <a:srgbClr val="C0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4A46A1A7-2A77-6FE6-7F0F-43E4ED681435}"/>
              </a:ext>
            </a:extLst>
          </p:cNvPr>
          <p:cNvCxnSpPr>
            <a:cxnSpLocks/>
            <a:stCxn id="54" idx="0"/>
            <a:endCxn id="49" idx="0"/>
          </p:cNvCxnSpPr>
          <p:nvPr/>
        </p:nvCxnSpPr>
        <p:spPr>
          <a:xfrm rot="16200000" flipH="1">
            <a:off x="18273408" y="3212826"/>
            <a:ext cx="1061295" cy="2276912"/>
          </a:xfrm>
          <a:prstGeom prst="bentConnector3">
            <a:avLst>
              <a:gd name="adj1" fmla="val -21540"/>
            </a:avLst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AB1A162C-7815-C762-CF6D-7CCB7FDB7733}"/>
              </a:ext>
            </a:extLst>
          </p:cNvPr>
          <p:cNvCxnSpPr>
            <a:cxnSpLocks/>
            <a:stCxn id="52" idx="2"/>
            <a:endCxn id="49" idx="2"/>
          </p:cNvCxnSpPr>
          <p:nvPr/>
        </p:nvCxnSpPr>
        <p:spPr>
          <a:xfrm rot="5400000" flipH="1" flipV="1">
            <a:off x="18284054" y="5140699"/>
            <a:ext cx="1040003" cy="2276912"/>
          </a:xfrm>
          <a:prstGeom prst="bentConnector3">
            <a:avLst>
              <a:gd name="adj1" fmla="val -21981"/>
            </a:avLst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46CF9C1-01C2-6397-41A6-32005AB7C98A}"/>
              </a:ext>
            </a:extLst>
          </p:cNvPr>
          <p:cNvCxnSpPr>
            <a:stCxn id="48" idx="2"/>
            <a:endCxn id="47" idx="0"/>
          </p:cNvCxnSpPr>
          <p:nvPr/>
        </p:nvCxnSpPr>
        <p:spPr>
          <a:xfrm>
            <a:off x="12528163" y="3760129"/>
            <a:ext cx="0" cy="1099316"/>
          </a:xfrm>
          <a:prstGeom prst="straightConnector1">
            <a:avLst/>
          </a:prstGeom>
          <a:ln w="76200">
            <a:solidFill>
              <a:srgbClr val="C0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8939DF1-14F5-5C44-C0CF-FAE2D9FD8FA2}"/>
              </a:ext>
            </a:extLst>
          </p:cNvPr>
          <p:cNvCxnSpPr>
            <a:stCxn id="46" idx="0"/>
            <a:endCxn id="47" idx="2"/>
          </p:cNvCxnSpPr>
          <p:nvPr/>
        </p:nvCxnSpPr>
        <p:spPr>
          <a:xfrm flipV="1">
            <a:off x="12521813" y="5736668"/>
            <a:ext cx="6350" cy="1079290"/>
          </a:xfrm>
          <a:prstGeom prst="straightConnector1">
            <a:avLst/>
          </a:prstGeom>
          <a:ln w="76200">
            <a:solidFill>
              <a:srgbClr val="C0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29FDBAE8-929B-B4F7-DE8F-65E91C01F6C0}"/>
              </a:ext>
            </a:extLst>
          </p:cNvPr>
          <p:cNvSpPr/>
          <p:nvPr/>
        </p:nvSpPr>
        <p:spPr>
          <a:xfrm>
            <a:off x="11612114" y="6815958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2400" b="1" i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photo</a:t>
            </a: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4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860504E-7719-24C0-850A-FE09A0360A57}"/>
              </a:ext>
            </a:extLst>
          </p:cNvPr>
          <p:cNvSpPr/>
          <p:nvPr/>
        </p:nvSpPr>
        <p:spPr>
          <a:xfrm>
            <a:off x="11618464" y="4859445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β</a:t>
            </a:r>
            <a:endParaRPr lang="en-US" sz="24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6820659-AC17-7F0F-22C3-49708746BE55}"/>
              </a:ext>
            </a:extLst>
          </p:cNvPr>
          <p:cNvSpPr/>
          <p:nvPr/>
        </p:nvSpPr>
        <p:spPr>
          <a:xfrm>
            <a:off x="11618464" y="2882906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4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fixation</a:t>
            </a:r>
            <a:endParaRPr lang="en-US" sz="24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7F691CE-5608-A4EF-678C-B8E070B99839}"/>
              </a:ext>
            </a:extLst>
          </p:cNvPr>
          <p:cNvSpPr/>
          <p:nvPr/>
        </p:nvSpPr>
        <p:spPr>
          <a:xfrm>
            <a:off x="19032813" y="4881930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Ν</a:t>
            </a:r>
            <a:r>
              <a:rPr lang="en-US" sz="24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area</a:t>
            </a:r>
            <a:endParaRPr lang="en-US" sz="24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9A51647-A19D-0B57-8FBA-FE70434DD264}"/>
              </a:ext>
            </a:extLst>
          </p:cNvPr>
          <p:cNvSpPr/>
          <p:nvPr/>
        </p:nvSpPr>
        <p:spPr>
          <a:xfrm>
            <a:off x="16755901" y="5921933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24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area</a:t>
            </a:r>
            <a:endParaRPr lang="en-US" sz="24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0A3E08C-77EB-A1D1-9ED6-2215975BD100}"/>
              </a:ext>
            </a:extLst>
          </p:cNvPr>
          <p:cNvSpPr/>
          <p:nvPr/>
        </p:nvSpPr>
        <p:spPr>
          <a:xfrm>
            <a:off x="16755901" y="3820635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4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mass</a:t>
            </a:r>
            <a:endParaRPr lang="en-US" sz="24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DBFFA3C-CD1A-F46F-93B1-A3843B14AD4E}"/>
              </a:ext>
            </a:extLst>
          </p:cNvPr>
          <p:cNvSpPr/>
          <p:nvPr/>
        </p:nvSpPr>
        <p:spPr>
          <a:xfrm>
            <a:off x="13842977" y="2882906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VPD</a:t>
            </a:r>
            <a:endParaRPr lang="en-US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A465BDE-30CB-DD0A-7758-175E922F2521}"/>
              </a:ext>
            </a:extLst>
          </p:cNvPr>
          <p:cNvSpPr/>
          <p:nvPr/>
        </p:nvSpPr>
        <p:spPr>
          <a:xfrm>
            <a:off x="14341211" y="4848767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24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:C</a:t>
            </a:r>
            <a:r>
              <a:rPr lang="en-US" sz="24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977F76D-0FBD-8087-DBAA-54315992CD4A}"/>
              </a:ext>
            </a:extLst>
          </p:cNvPr>
          <p:cNvSpPr/>
          <p:nvPr/>
        </p:nvSpPr>
        <p:spPr>
          <a:xfrm>
            <a:off x="9153401" y="5932611"/>
            <a:ext cx="2011416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availability</a:t>
            </a:r>
            <a:endParaRPr lang="en-US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E9F4384-3875-D07A-0FBD-7661C371A8AB}"/>
              </a:ext>
            </a:extLst>
          </p:cNvPr>
          <p:cNvSpPr/>
          <p:nvPr/>
        </p:nvSpPr>
        <p:spPr>
          <a:xfrm>
            <a:off x="9249410" y="3819652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Soil moisture</a:t>
            </a:r>
            <a:endParaRPr lang="en-US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86CF5AAA-FDF5-26FE-58EC-373A7BD9125F}"/>
              </a:ext>
            </a:extLst>
          </p:cNvPr>
          <p:cNvSpPr txBox="1"/>
          <p:nvPr/>
        </p:nvSpPr>
        <p:spPr>
          <a:xfrm>
            <a:off x="13533413" y="5103628"/>
            <a:ext cx="479618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H2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71AC475B-C838-37A8-E0A9-2BED6CB22CCF}"/>
              </a:ext>
            </a:extLst>
          </p:cNvPr>
          <p:cNvSpPr txBox="1"/>
          <p:nvPr/>
        </p:nvSpPr>
        <p:spPr>
          <a:xfrm>
            <a:off x="10561029" y="4840933"/>
            <a:ext cx="479618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H1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4B2EF288-2533-330B-F289-11D3DF53A9E3}"/>
              </a:ext>
            </a:extLst>
          </p:cNvPr>
          <p:cNvSpPr txBox="1"/>
          <p:nvPr/>
        </p:nvSpPr>
        <p:spPr>
          <a:xfrm>
            <a:off x="18864725" y="3404862"/>
            <a:ext cx="479618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H3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A14A4B19-A9E7-ABD1-65B4-BCC6D4C86AE2}"/>
              </a:ext>
            </a:extLst>
          </p:cNvPr>
          <p:cNvSpPr txBox="1"/>
          <p:nvPr/>
        </p:nvSpPr>
        <p:spPr>
          <a:xfrm>
            <a:off x="18864725" y="6845597"/>
            <a:ext cx="479618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H3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D8D6FF3E-9BC1-6885-3818-081674D7A9BB}"/>
              </a:ext>
            </a:extLst>
          </p:cNvPr>
          <p:cNvSpPr txBox="1"/>
          <p:nvPr/>
        </p:nvSpPr>
        <p:spPr>
          <a:xfrm>
            <a:off x="6821334" y="1362220"/>
            <a:ext cx="813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(a)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A3BBA8C7-956C-159A-EBA5-AB354F4F9504}"/>
              </a:ext>
            </a:extLst>
          </p:cNvPr>
          <p:cNvSpPr txBox="1"/>
          <p:nvPr/>
        </p:nvSpPr>
        <p:spPr>
          <a:xfrm>
            <a:off x="6821334" y="8194814"/>
            <a:ext cx="813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(b)</a:t>
            </a:r>
          </a:p>
        </p:txBody>
      </p:sp>
      <p:cxnSp>
        <p:nvCxnSpPr>
          <p:cNvPr id="159" name="Elbow Connector 158">
            <a:extLst>
              <a:ext uri="{FF2B5EF4-FFF2-40B4-BE49-F238E27FC236}">
                <a16:creationId xmlns:a16="http://schemas.microsoft.com/office/drawing/2014/main" id="{767B25D0-16A3-7396-92C8-715D66597C69}"/>
              </a:ext>
            </a:extLst>
          </p:cNvPr>
          <p:cNvCxnSpPr>
            <a:cxnSpLocks/>
          </p:cNvCxnSpPr>
          <p:nvPr/>
        </p:nvCxnSpPr>
        <p:spPr>
          <a:xfrm>
            <a:off x="10266682" y="9774814"/>
            <a:ext cx="1812963" cy="1156753"/>
          </a:xfrm>
          <a:prstGeom prst="bentConnector3">
            <a:avLst>
              <a:gd name="adj1" fmla="val 59503"/>
            </a:avLst>
          </a:prstGeom>
          <a:ln w="7112">
            <a:solidFill>
              <a:schemeClr val="bg1">
                <a:lumMod val="65000"/>
                <a:alpha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2AF15EB3-6278-8DFD-7624-DAD7F78CFEEE}"/>
              </a:ext>
            </a:extLst>
          </p:cNvPr>
          <p:cNvCxnSpPr>
            <a:cxnSpLocks/>
          </p:cNvCxnSpPr>
          <p:nvPr/>
        </p:nvCxnSpPr>
        <p:spPr>
          <a:xfrm flipH="1">
            <a:off x="12075340" y="10928855"/>
            <a:ext cx="4305" cy="811820"/>
          </a:xfrm>
          <a:prstGeom prst="straightConnector1">
            <a:avLst/>
          </a:prstGeom>
          <a:ln w="7112">
            <a:solidFill>
              <a:schemeClr val="bg1">
                <a:lumMod val="65000"/>
                <a:alpha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3C33AF3-CBA8-7C36-3976-1D7F61EA9A8E}"/>
              </a:ext>
            </a:extLst>
          </p:cNvPr>
          <p:cNvGrpSpPr/>
          <p:nvPr/>
        </p:nvGrpSpPr>
        <p:grpSpPr>
          <a:xfrm>
            <a:off x="14248407" y="7053509"/>
            <a:ext cx="2561532" cy="853440"/>
            <a:chOff x="14336889" y="10167639"/>
            <a:chExt cx="2561532" cy="853440"/>
          </a:xfrm>
        </p:grpSpPr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5BC5ECCF-1D36-3A07-3254-880CF2C608FB}"/>
                </a:ext>
              </a:extLst>
            </p:cNvPr>
            <p:cNvCxnSpPr/>
            <p:nvPr/>
          </p:nvCxnSpPr>
          <p:spPr>
            <a:xfrm>
              <a:off x="14498320" y="10441446"/>
              <a:ext cx="680720" cy="0"/>
            </a:xfrm>
            <a:prstGeom prst="straightConnector1">
              <a:avLst/>
            </a:prstGeom>
            <a:ln w="762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31C83831-0446-0835-8397-8EFDF52FC991}"/>
                </a:ext>
              </a:extLst>
            </p:cNvPr>
            <p:cNvSpPr txBox="1"/>
            <p:nvPr/>
          </p:nvSpPr>
          <p:spPr>
            <a:xfrm>
              <a:off x="15179040" y="10256780"/>
              <a:ext cx="16167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Positive effect</a:t>
              </a:r>
            </a:p>
          </p:txBody>
        </p:sp>
        <p:cxnSp>
          <p:nvCxnSpPr>
            <p:cNvPr id="131" name="Straight Arrow Connector 130">
              <a:extLst>
                <a:ext uri="{FF2B5EF4-FFF2-40B4-BE49-F238E27FC236}">
                  <a16:creationId xmlns:a16="http://schemas.microsoft.com/office/drawing/2014/main" id="{68C4E9B3-A6D4-4357-6E1A-B9C2F9852D42}"/>
                </a:ext>
              </a:extLst>
            </p:cNvPr>
            <p:cNvCxnSpPr/>
            <p:nvPr/>
          </p:nvCxnSpPr>
          <p:spPr>
            <a:xfrm>
              <a:off x="14498320" y="10729878"/>
              <a:ext cx="680720" cy="0"/>
            </a:xfrm>
            <a:prstGeom prst="straightConnector1">
              <a:avLst/>
            </a:prstGeom>
            <a:ln w="76200">
              <a:solidFill>
                <a:srgbClr val="C00000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88580F84-16DB-9D98-C76F-354460E28EA1}"/>
                </a:ext>
              </a:extLst>
            </p:cNvPr>
            <p:cNvSpPr txBox="1"/>
            <p:nvPr/>
          </p:nvSpPr>
          <p:spPr>
            <a:xfrm>
              <a:off x="15179040" y="10545212"/>
              <a:ext cx="17193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Negative effect</a:t>
              </a: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EF25A1EB-5BC4-E0B7-1C89-07CAA4C653A3}"/>
                </a:ext>
              </a:extLst>
            </p:cNvPr>
            <p:cNvSpPr/>
            <p:nvPr/>
          </p:nvSpPr>
          <p:spPr>
            <a:xfrm>
              <a:off x="14336889" y="10167639"/>
              <a:ext cx="2561532" cy="85344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C7EFE26F-7F6A-1C58-17DB-D9A4DE6DA6A4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588195" y="10919370"/>
            <a:ext cx="601182" cy="1459355"/>
          </a:xfrm>
          <a:prstGeom prst="bentConnector2">
            <a:avLst/>
          </a:prstGeom>
          <a:ln w="20574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C8D84F6-E7F2-457E-C6CE-71B0F87335B1}"/>
              </a:ext>
            </a:extLst>
          </p:cNvPr>
          <p:cNvCxnSpPr>
            <a:cxnSpLocks/>
          </p:cNvCxnSpPr>
          <p:nvPr/>
        </p:nvCxnSpPr>
        <p:spPr>
          <a:xfrm>
            <a:off x="13437862" y="12179286"/>
            <a:ext cx="892510" cy="0"/>
          </a:xfrm>
          <a:prstGeom prst="straightConnector1">
            <a:avLst/>
          </a:prstGeom>
          <a:ln w="68199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071B235-6C4D-6C35-571A-EA3AE9A92167}"/>
              </a:ext>
            </a:extLst>
          </p:cNvPr>
          <p:cNvCxnSpPr>
            <a:cxnSpLocks/>
          </p:cNvCxnSpPr>
          <p:nvPr/>
        </p:nvCxnSpPr>
        <p:spPr>
          <a:xfrm>
            <a:off x="14752676" y="10674408"/>
            <a:ext cx="0" cy="1058316"/>
          </a:xfrm>
          <a:prstGeom prst="straightConnector1">
            <a:avLst/>
          </a:prstGeom>
          <a:ln w="19939">
            <a:solidFill>
              <a:srgbClr val="C0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>
            <a:extLst>
              <a:ext uri="{FF2B5EF4-FFF2-40B4-BE49-F238E27FC236}">
                <a16:creationId xmlns:a16="http://schemas.microsoft.com/office/drawing/2014/main" id="{1A91E203-0108-68AF-3E35-4118D6B6B8BA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15488359" y="11151155"/>
            <a:ext cx="1267542" cy="589520"/>
          </a:xfrm>
          <a:prstGeom prst="bentConnector3">
            <a:avLst>
              <a:gd name="adj1" fmla="val -2546"/>
            </a:avLst>
          </a:prstGeom>
          <a:ln w="39624">
            <a:solidFill>
              <a:schemeClr val="bg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4B9A6050-891E-DD21-BF59-4A2C98309D21}"/>
              </a:ext>
            </a:extLst>
          </p:cNvPr>
          <p:cNvCxnSpPr>
            <a:cxnSpLocks/>
          </p:cNvCxnSpPr>
          <p:nvPr/>
        </p:nvCxnSpPr>
        <p:spPr>
          <a:xfrm rot="16200000" flipH="1">
            <a:off x="15775194" y="12109515"/>
            <a:ext cx="421944" cy="1470513"/>
          </a:xfrm>
          <a:prstGeom prst="bentConnector2">
            <a:avLst/>
          </a:prstGeom>
          <a:ln w="63119">
            <a:solidFill>
              <a:srgbClr val="C0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>
            <a:extLst>
              <a:ext uri="{FF2B5EF4-FFF2-40B4-BE49-F238E27FC236}">
                <a16:creationId xmlns:a16="http://schemas.microsoft.com/office/drawing/2014/main" id="{C692133E-2952-0ECD-87D3-B8F051B6F346}"/>
              </a:ext>
            </a:extLst>
          </p:cNvPr>
          <p:cNvCxnSpPr>
            <a:cxnSpLocks/>
            <a:stCxn id="20" idx="0"/>
            <a:endCxn id="11" idx="0"/>
          </p:cNvCxnSpPr>
          <p:nvPr/>
        </p:nvCxnSpPr>
        <p:spPr>
          <a:xfrm rot="16200000" flipH="1">
            <a:off x="18273408" y="10104734"/>
            <a:ext cx="1061295" cy="2276912"/>
          </a:xfrm>
          <a:prstGeom prst="bentConnector3">
            <a:avLst>
              <a:gd name="adj1" fmla="val -21540"/>
            </a:avLst>
          </a:prstGeom>
          <a:ln w="187198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>
            <a:extLst>
              <a:ext uri="{FF2B5EF4-FFF2-40B4-BE49-F238E27FC236}">
                <a16:creationId xmlns:a16="http://schemas.microsoft.com/office/drawing/2014/main" id="{2A6C5F73-DA31-2131-4A22-7E2D5FC27865}"/>
              </a:ext>
            </a:extLst>
          </p:cNvPr>
          <p:cNvCxnSpPr>
            <a:cxnSpLocks/>
            <a:stCxn id="17" idx="2"/>
            <a:endCxn id="11" idx="2"/>
          </p:cNvCxnSpPr>
          <p:nvPr/>
        </p:nvCxnSpPr>
        <p:spPr>
          <a:xfrm rot="5400000" flipH="1" flipV="1">
            <a:off x="18284054" y="12032607"/>
            <a:ext cx="1040003" cy="2276912"/>
          </a:xfrm>
          <a:prstGeom prst="bentConnector3">
            <a:avLst>
              <a:gd name="adj1" fmla="val -21981"/>
            </a:avLst>
          </a:prstGeom>
          <a:ln w="164719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B7BC32FF-CA01-6112-27E7-E36B0ED38566}"/>
              </a:ext>
            </a:extLst>
          </p:cNvPr>
          <p:cNvCxnSpPr>
            <a:cxnSpLocks/>
          </p:cNvCxnSpPr>
          <p:nvPr/>
        </p:nvCxnSpPr>
        <p:spPr>
          <a:xfrm flipV="1">
            <a:off x="12521813" y="12645508"/>
            <a:ext cx="6350" cy="1079290"/>
          </a:xfrm>
          <a:prstGeom prst="straightConnector1">
            <a:avLst/>
          </a:prstGeom>
          <a:ln w="174752">
            <a:solidFill>
              <a:srgbClr val="C0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C3510981-FE55-509B-F5B4-9D8C4012346D}"/>
              </a:ext>
            </a:extLst>
          </p:cNvPr>
          <p:cNvSpPr/>
          <p:nvPr/>
        </p:nvSpPr>
        <p:spPr>
          <a:xfrm>
            <a:off x="11618464" y="11751353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β</a:t>
            </a:r>
            <a:endParaRPr lang="en-US" sz="24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9845BF1-920A-DFA4-A428-9653A04CD2C8}"/>
              </a:ext>
            </a:extLst>
          </p:cNvPr>
          <p:cNvSpPr/>
          <p:nvPr/>
        </p:nvSpPr>
        <p:spPr>
          <a:xfrm>
            <a:off x="11618464" y="9774814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4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fixation</a:t>
            </a:r>
            <a:endParaRPr lang="en-US" sz="24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12EA15D-68B8-4207-39F2-1F2B218F4B4D}"/>
              </a:ext>
            </a:extLst>
          </p:cNvPr>
          <p:cNvSpPr/>
          <p:nvPr/>
        </p:nvSpPr>
        <p:spPr>
          <a:xfrm>
            <a:off x="19032813" y="11773838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Ν</a:t>
            </a:r>
            <a:r>
              <a:rPr lang="en-US" sz="24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area</a:t>
            </a:r>
            <a:endParaRPr lang="en-US" sz="24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F0D2AF-8598-6EDA-181B-6A30A35A32CE}"/>
              </a:ext>
            </a:extLst>
          </p:cNvPr>
          <p:cNvSpPr/>
          <p:nvPr/>
        </p:nvSpPr>
        <p:spPr>
          <a:xfrm>
            <a:off x="16755901" y="12813841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24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area</a:t>
            </a:r>
            <a:endParaRPr lang="en-US" sz="24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7FC6D2D-F10F-B106-3C23-5AEBE11DFAC5}"/>
              </a:ext>
            </a:extLst>
          </p:cNvPr>
          <p:cNvSpPr/>
          <p:nvPr/>
        </p:nvSpPr>
        <p:spPr>
          <a:xfrm>
            <a:off x="16755901" y="10712543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4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mass</a:t>
            </a:r>
            <a:endParaRPr lang="en-US" sz="24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27ADCE2-63D0-A5FF-CAAC-360272DBA0BD}"/>
              </a:ext>
            </a:extLst>
          </p:cNvPr>
          <p:cNvSpPr/>
          <p:nvPr/>
        </p:nvSpPr>
        <p:spPr>
          <a:xfrm>
            <a:off x="14341211" y="11740675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24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:C</a:t>
            </a:r>
            <a:r>
              <a:rPr lang="en-US" sz="24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6815A72-A478-F607-8624-6D6512D0A23A}"/>
              </a:ext>
            </a:extLst>
          </p:cNvPr>
          <p:cNvSpPr/>
          <p:nvPr/>
        </p:nvSpPr>
        <p:spPr>
          <a:xfrm>
            <a:off x="9153401" y="12824519"/>
            <a:ext cx="2011416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availability</a:t>
            </a:r>
            <a:endParaRPr lang="en-US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947E591-BFFA-7599-D68F-6084C1444072}"/>
              </a:ext>
            </a:extLst>
          </p:cNvPr>
          <p:cNvSpPr/>
          <p:nvPr/>
        </p:nvSpPr>
        <p:spPr>
          <a:xfrm>
            <a:off x="8447284" y="9569757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% clay content</a:t>
            </a:r>
            <a:endParaRPr lang="en-US" sz="24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0931944-38F4-9378-6003-83D1DE15C050}"/>
              </a:ext>
            </a:extLst>
          </p:cNvPr>
          <p:cNvSpPr/>
          <p:nvPr/>
        </p:nvSpPr>
        <p:spPr>
          <a:xfrm>
            <a:off x="11612114" y="13707866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2400" b="1" i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photo</a:t>
            </a: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4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2327FC8-D9F4-D197-4681-DC89C3E206D2}"/>
              </a:ext>
            </a:extLst>
          </p:cNvPr>
          <p:cNvSpPr/>
          <p:nvPr/>
        </p:nvSpPr>
        <p:spPr>
          <a:xfrm>
            <a:off x="9249410" y="10711560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Soil moisture</a:t>
            </a:r>
            <a:endParaRPr lang="en-US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80C041E-0131-071A-4799-F8F798234F95}"/>
              </a:ext>
            </a:extLst>
          </p:cNvPr>
          <p:cNvSpPr/>
          <p:nvPr/>
        </p:nvSpPr>
        <p:spPr>
          <a:xfrm>
            <a:off x="13842977" y="9774814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VPD</a:t>
            </a:r>
            <a:endParaRPr lang="en-US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7" name="Oval 166">
            <a:extLst>
              <a:ext uri="{FF2B5EF4-FFF2-40B4-BE49-F238E27FC236}">
                <a16:creationId xmlns:a16="http://schemas.microsoft.com/office/drawing/2014/main" id="{6E415612-2CE1-257D-1E7A-DFE4E83EB874}"/>
              </a:ext>
            </a:extLst>
          </p:cNvPr>
          <p:cNvSpPr>
            <a:spLocks noChangeAspect="1"/>
          </p:cNvSpPr>
          <p:nvPr/>
        </p:nvSpPr>
        <p:spPr>
          <a:xfrm>
            <a:off x="12278782" y="4007318"/>
            <a:ext cx="486059" cy="486059"/>
          </a:xfrm>
          <a:prstGeom prst="ellipse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A61646C8-1A2D-2C32-5F90-82021DB95D40}"/>
              </a:ext>
            </a:extLst>
          </p:cNvPr>
          <p:cNvSpPr txBox="1"/>
          <p:nvPr/>
        </p:nvSpPr>
        <p:spPr>
          <a:xfrm>
            <a:off x="12285223" y="4065681"/>
            <a:ext cx="479618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H1</a:t>
            </a:r>
          </a:p>
        </p:txBody>
      </p:sp>
      <p:sp>
        <p:nvSpPr>
          <p:cNvPr id="168" name="Oval 167">
            <a:extLst>
              <a:ext uri="{FF2B5EF4-FFF2-40B4-BE49-F238E27FC236}">
                <a16:creationId xmlns:a16="http://schemas.microsoft.com/office/drawing/2014/main" id="{DB649EF0-2175-7EB4-6303-619383AE8331}"/>
              </a:ext>
            </a:extLst>
          </p:cNvPr>
          <p:cNvSpPr>
            <a:spLocks noChangeAspect="1"/>
          </p:cNvSpPr>
          <p:nvPr/>
        </p:nvSpPr>
        <p:spPr>
          <a:xfrm>
            <a:off x="10563250" y="5322602"/>
            <a:ext cx="486059" cy="486059"/>
          </a:xfrm>
          <a:prstGeom prst="ellipse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DEC5290A-D483-02D4-F938-849E87645AA0}"/>
              </a:ext>
            </a:extLst>
          </p:cNvPr>
          <p:cNvSpPr txBox="1"/>
          <p:nvPr/>
        </p:nvSpPr>
        <p:spPr>
          <a:xfrm>
            <a:off x="10566742" y="5380965"/>
            <a:ext cx="479618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H1</a:t>
            </a:r>
          </a:p>
        </p:txBody>
      </p:sp>
      <p:sp>
        <p:nvSpPr>
          <p:cNvPr id="177" name="Oval 176">
            <a:extLst>
              <a:ext uri="{FF2B5EF4-FFF2-40B4-BE49-F238E27FC236}">
                <a16:creationId xmlns:a16="http://schemas.microsoft.com/office/drawing/2014/main" id="{04160229-FD6A-B47D-B882-48B75E91D21B}"/>
              </a:ext>
            </a:extLst>
          </p:cNvPr>
          <p:cNvSpPr>
            <a:spLocks noChangeAspect="1"/>
          </p:cNvSpPr>
          <p:nvPr/>
        </p:nvSpPr>
        <p:spPr>
          <a:xfrm>
            <a:off x="12275290" y="6077254"/>
            <a:ext cx="486059" cy="486059"/>
          </a:xfrm>
          <a:prstGeom prst="ellipse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1DCE30B5-61F8-F6DD-5E82-BA1EA46AC39C}"/>
              </a:ext>
            </a:extLst>
          </p:cNvPr>
          <p:cNvSpPr txBox="1"/>
          <p:nvPr/>
        </p:nvSpPr>
        <p:spPr>
          <a:xfrm>
            <a:off x="12278782" y="6135617"/>
            <a:ext cx="479618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H1</a:t>
            </a:r>
          </a:p>
        </p:txBody>
      </p:sp>
      <p:sp>
        <p:nvSpPr>
          <p:cNvPr id="179" name="Oval 178">
            <a:extLst>
              <a:ext uri="{FF2B5EF4-FFF2-40B4-BE49-F238E27FC236}">
                <a16:creationId xmlns:a16="http://schemas.microsoft.com/office/drawing/2014/main" id="{4CBE1731-8159-965B-09F4-DE32B5826DC7}"/>
              </a:ext>
            </a:extLst>
          </p:cNvPr>
          <p:cNvSpPr>
            <a:spLocks noChangeAspect="1"/>
          </p:cNvSpPr>
          <p:nvPr/>
        </p:nvSpPr>
        <p:spPr>
          <a:xfrm>
            <a:off x="14515463" y="4007318"/>
            <a:ext cx="486059" cy="486059"/>
          </a:xfrm>
          <a:prstGeom prst="ellipse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43035090-1B1E-5384-D575-6A2843D20688}"/>
              </a:ext>
            </a:extLst>
          </p:cNvPr>
          <p:cNvSpPr txBox="1"/>
          <p:nvPr/>
        </p:nvSpPr>
        <p:spPr>
          <a:xfrm>
            <a:off x="14518955" y="4065681"/>
            <a:ext cx="479618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H2</a:t>
            </a:r>
          </a:p>
        </p:txBody>
      </p:sp>
      <p:sp>
        <p:nvSpPr>
          <p:cNvPr id="181" name="Oval 180">
            <a:extLst>
              <a:ext uri="{FF2B5EF4-FFF2-40B4-BE49-F238E27FC236}">
                <a16:creationId xmlns:a16="http://schemas.microsoft.com/office/drawing/2014/main" id="{BE4DEF69-D21B-951E-B0F5-08438C4358CB}"/>
              </a:ext>
            </a:extLst>
          </p:cNvPr>
          <p:cNvSpPr>
            <a:spLocks noChangeAspect="1"/>
          </p:cNvSpPr>
          <p:nvPr/>
        </p:nvSpPr>
        <p:spPr>
          <a:xfrm>
            <a:off x="15720983" y="4006663"/>
            <a:ext cx="486059" cy="486059"/>
          </a:xfrm>
          <a:prstGeom prst="ellipse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9DC1553E-5FFC-75AD-3FE7-92E5E1FF8017}"/>
              </a:ext>
            </a:extLst>
          </p:cNvPr>
          <p:cNvSpPr txBox="1"/>
          <p:nvPr/>
        </p:nvSpPr>
        <p:spPr>
          <a:xfrm>
            <a:off x="15724475" y="4065026"/>
            <a:ext cx="479618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H3</a:t>
            </a:r>
          </a:p>
        </p:txBody>
      </p:sp>
      <p:sp>
        <p:nvSpPr>
          <p:cNvPr id="183" name="Oval 182">
            <a:extLst>
              <a:ext uri="{FF2B5EF4-FFF2-40B4-BE49-F238E27FC236}">
                <a16:creationId xmlns:a16="http://schemas.microsoft.com/office/drawing/2014/main" id="{56EFBD94-52BB-047D-E98D-E1E53CD2B919}"/>
              </a:ext>
            </a:extLst>
          </p:cNvPr>
          <p:cNvSpPr>
            <a:spLocks noChangeAspect="1"/>
          </p:cNvSpPr>
          <p:nvPr/>
        </p:nvSpPr>
        <p:spPr>
          <a:xfrm>
            <a:off x="15713980" y="6100307"/>
            <a:ext cx="486059" cy="486059"/>
          </a:xfrm>
          <a:prstGeom prst="ellipse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2B7ACEAA-BFCC-DD1A-4FBD-586B8DD3DAEA}"/>
              </a:ext>
            </a:extLst>
          </p:cNvPr>
          <p:cNvSpPr txBox="1"/>
          <p:nvPr/>
        </p:nvSpPr>
        <p:spPr>
          <a:xfrm>
            <a:off x="15717472" y="6158670"/>
            <a:ext cx="479618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H3</a:t>
            </a:r>
          </a:p>
        </p:txBody>
      </p:sp>
    </p:spTree>
    <p:extLst>
      <p:ext uri="{BB962C8B-B14F-4D97-AF65-F5344CB8AC3E}">
        <p14:creationId xmlns:p14="http://schemas.microsoft.com/office/powerpoint/2010/main" val="1353641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178CBA08-89EC-294E-0EC2-191244E430D5}"/>
              </a:ext>
            </a:extLst>
          </p:cNvPr>
          <p:cNvCxnSpPr/>
          <p:nvPr/>
        </p:nvCxnSpPr>
        <p:spPr>
          <a:xfrm>
            <a:off x="11174342" y="13461788"/>
            <a:ext cx="5556606" cy="0"/>
          </a:xfrm>
          <a:prstGeom prst="straightConnector1">
            <a:avLst/>
          </a:prstGeom>
          <a:ln w="53848">
            <a:solidFill>
              <a:srgbClr val="C00000">
                <a:alpha val="50000"/>
              </a:srgb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8FDC0034-D082-9352-93D2-19853D94A13E}"/>
              </a:ext>
            </a:extLst>
          </p:cNvPr>
          <p:cNvCxnSpPr>
            <a:cxnSpLocks/>
          </p:cNvCxnSpPr>
          <p:nvPr/>
        </p:nvCxnSpPr>
        <p:spPr>
          <a:xfrm flipV="1">
            <a:off x="12891239" y="11470506"/>
            <a:ext cx="3864664" cy="264294"/>
          </a:xfrm>
          <a:prstGeom prst="bentConnector3">
            <a:avLst>
              <a:gd name="adj1" fmla="val 50"/>
            </a:avLst>
          </a:prstGeom>
          <a:ln w="36195">
            <a:solidFill>
              <a:srgbClr val="C00000">
                <a:alpha val="50000"/>
              </a:srgb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7C00614C-0DD8-B171-CDE2-93D6B6F27D6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0662366" y="11849372"/>
            <a:ext cx="452840" cy="1459354"/>
          </a:xfrm>
          <a:prstGeom prst="bentConnector2">
            <a:avLst/>
          </a:prstGeom>
          <a:ln w="18161">
            <a:solidFill>
              <a:srgbClr val="C0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C38E1C0-39FA-01E4-275A-AD658AC19E24}"/>
              </a:ext>
            </a:extLst>
          </p:cNvPr>
          <p:cNvSpPr txBox="1"/>
          <p:nvPr/>
        </p:nvSpPr>
        <p:spPr>
          <a:xfrm>
            <a:off x="298580" y="17504229"/>
            <a:ext cx="218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manuscript main text</a:t>
            </a:r>
          </a:p>
        </p:txBody>
      </p: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774FBE6D-425A-614C-E507-AC3AF7F3D74F}"/>
              </a:ext>
            </a:extLst>
          </p:cNvPr>
          <p:cNvCxnSpPr>
            <a:stCxn id="28" idx="2"/>
            <a:endCxn id="23" idx="0"/>
          </p:cNvCxnSpPr>
          <p:nvPr/>
        </p:nvCxnSpPr>
        <p:spPr>
          <a:xfrm>
            <a:off x="12528163" y="10652037"/>
            <a:ext cx="0" cy="1099316"/>
          </a:xfrm>
          <a:prstGeom prst="straightConnector1">
            <a:avLst/>
          </a:prstGeom>
          <a:ln w="24130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>
            <a:extLst>
              <a:ext uri="{FF2B5EF4-FFF2-40B4-BE49-F238E27FC236}">
                <a16:creationId xmlns:a16="http://schemas.microsoft.com/office/drawing/2014/main" id="{94EF1EEE-0B30-C75D-DC46-54C3B91F6064}"/>
              </a:ext>
            </a:extLst>
          </p:cNvPr>
          <p:cNvCxnSpPr>
            <a:cxnSpLocks/>
          </p:cNvCxnSpPr>
          <p:nvPr/>
        </p:nvCxnSpPr>
        <p:spPr>
          <a:xfrm flipV="1">
            <a:off x="10112183" y="10712543"/>
            <a:ext cx="7049147" cy="2539909"/>
          </a:xfrm>
          <a:prstGeom prst="bentConnector4">
            <a:avLst>
              <a:gd name="adj1" fmla="val -15739"/>
              <a:gd name="adj2" fmla="val 146522"/>
            </a:avLst>
          </a:prstGeom>
          <a:ln w="35052">
            <a:solidFill>
              <a:schemeClr val="accent1">
                <a:lumMod val="75000"/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BFAAFA5-88A5-C2BF-2710-B812444BC53D}"/>
              </a:ext>
            </a:extLst>
          </p:cNvPr>
          <p:cNvCxnSpPr>
            <a:stCxn id="17" idx="0"/>
            <a:endCxn id="20" idx="2"/>
          </p:cNvCxnSpPr>
          <p:nvPr/>
        </p:nvCxnSpPr>
        <p:spPr>
          <a:xfrm flipV="1">
            <a:off x="17665600" y="11589766"/>
            <a:ext cx="0" cy="1224075"/>
          </a:xfrm>
          <a:prstGeom prst="straightConnector1">
            <a:avLst/>
          </a:prstGeom>
          <a:ln w="78994">
            <a:solidFill>
              <a:srgbClr val="C00000">
                <a:alpha val="50000"/>
              </a:srgb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>
            <a:extLst>
              <a:ext uri="{FF2B5EF4-FFF2-40B4-BE49-F238E27FC236}">
                <a16:creationId xmlns:a16="http://schemas.microsoft.com/office/drawing/2014/main" id="{0E1FF755-E116-CF23-426C-5D929A3B3406}"/>
              </a:ext>
            </a:extLst>
          </p:cNvPr>
          <p:cNvCxnSpPr>
            <a:cxnSpLocks/>
          </p:cNvCxnSpPr>
          <p:nvPr/>
        </p:nvCxnSpPr>
        <p:spPr>
          <a:xfrm rot="16200000" flipH="1">
            <a:off x="14685650" y="8857626"/>
            <a:ext cx="241362" cy="3830184"/>
          </a:xfrm>
          <a:prstGeom prst="bentConnector2">
            <a:avLst/>
          </a:prstGeom>
          <a:ln w="60960">
            <a:solidFill>
              <a:schemeClr val="accent1">
                <a:lumMod val="75000"/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Elbow Connector 139">
            <a:extLst>
              <a:ext uri="{FF2B5EF4-FFF2-40B4-BE49-F238E27FC236}">
                <a16:creationId xmlns:a16="http://schemas.microsoft.com/office/drawing/2014/main" id="{3A558BCD-D36E-ACDE-13E4-D1938A2E2DCE}"/>
              </a:ext>
            </a:extLst>
          </p:cNvPr>
          <p:cNvCxnSpPr>
            <a:cxnSpLocks/>
            <a:stCxn id="12" idx="2"/>
          </p:cNvCxnSpPr>
          <p:nvPr/>
        </p:nvCxnSpPr>
        <p:spPr>
          <a:xfrm rot="5400000" flipH="1" flipV="1">
            <a:off x="14384474" y="11828403"/>
            <a:ext cx="894024" cy="4619347"/>
          </a:xfrm>
          <a:prstGeom prst="bentConnector4">
            <a:avLst>
              <a:gd name="adj1" fmla="val -25570"/>
              <a:gd name="adj2" fmla="val 99935"/>
            </a:avLst>
          </a:prstGeom>
          <a:ln w="97536">
            <a:solidFill>
              <a:srgbClr val="C00000">
                <a:alpha val="50000"/>
              </a:srgb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Elbow Connector 141">
            <a:extLst>
              <a:ext uri="{FF2B5EF4-FFF2-40B4-BE49-F238E27FC236}">
                <a16:creationId xmlns:a16="http://schemas.microsoft.com/office/drawing/2014/main" id="{43D581EE-7756-8EB7-2A0C-C9DA7CF9127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3455626" y="12644578"/>
            <a:ext cx="1356827" cy="1356354"/>
          </a:xfrm>
          <a:prstGeom prst="bentConnector3">
            <a:avLst>
              <a:gd name="adj1" fmla="val -77"/>
            </a:avLst>
          </a:prstGeom>
          <a:ln w="156210">
            <a:solidFill>
              <a:srgbClr val="C00000">
                <a:alpha val="50000"/>
              </a:srgb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Elbow Connector 147">
            <a:extLst>
              <a:ext uri="{FF2B5EF4-FFF2-40B4-BE49-F238E27FC236}">
                <a16:creationId xmlns:a16="http://schemas.microsoft.com/office/drawing/2014/main" id="{EAE41966-968B-FD1C-038F-94171340CB2C}"/>
              </a:ext>
            </a:extLst>
          </p:cNvPr>
          <p:cNvCxnSpPr>
            <a:cxnSpLocks/>
          </p:cNvCxnSpPr>
          <p:nvPr/>
        </p:nvCxnSpPr>
        <p:spPr>
          <a:xfrm>
            <a:off x="11086092" y="10995025"/>
            <a:ext cx="3922766" cy="729775"/>
          </a:xfrm>
          <a:prstGeom prst="bentConnector3">
            <a:avLst>
              <a:gd name="adj1" fmla="val 100020"/>
            </a:avLst>
          </a:prstGeom>
          <a:ln w="14731">
            <a:solidFill>
              <a:srgbClr val="C00000">
                <a:alpha val="50000"/>
              </a:srgb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69A5FC4C-C100-2E69-CAD6-49962A2ADF0B}"/>
              </a:ext>
            </a:extLst>
          </p:cNvPr>
          <p:cNvCxnSpPr>
            <a:cxnSpLocks/>
          </p:cNvCxnSpPr>
          <p:nvPr/>
        </p:nvCxnSpPr>
        <p:spPr>
          <a:xfrm>
            <a:off x="9607913" y="11605241"/>
            <a:ext cx="0" cy="1200465"/>
          </a:xfrm>
          <a:prstGeom prst="straightConnector1">
            <a:avLst/>
          </a:prstGeom>
          <a:ln w="41910">
            <a:solidFill>
              <a:srgbClr val="C00000">
                <a:alpha val="50000"/>
              </a:srgb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Elbow Connector 156">
            <a:extLst>
              <a:ext uri="{FF2B5EF4-FFF2-40B4-BE49-F238E27FC236}">
                <a16:creationId xmlns:a16="http://schemas.microsoft.com/office/drawing/2014/main" id="{B4DCE2E5-AC18-51CD-AB8B-9196BF3C8A1D}"/>
              </a:ext>
            </a:extLst>
          </p:cNvPr>
          <p:cNvCxnSpPr>
            <a:cxnSpLocks/>
          </p:cNvCxnSpPr>
          <p:nvPr/>
        </p:nvCxnSpPr>
        <p:spPr>
          <a:xfrm rot="10800000" flipV="1">
            <a:off x="11086093" y="10642541"/>
            <a:ext cx="3199099" cy="650028"/>
          </a:xfrm>
          <a:prstGeom prst="bentConnector3">
            <a:avLst>
              <a:gd name="adj1" fmla="val 97"/>
            </a:avLst>
          </a:prstGeom>
          <a:ln w="142875">
            <a:solidFill>
              <a:srgbClr val="C00000">
                <a:alpha val="50000"/>
              </a:srgb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1CBBA35F-D5EB-6D5B-A513-EBEEEC5C3F7E}"/>
              </a:ext>
            </a:extLst>
          </p:cNvPr>
          <p:cNvGrpSpPr/>
          <p:nvPr/>
        </p:nvGrpSpPr>
        <p:grpSpPr>
          <a:xfrm>
            <a:off x="10456775" y="15278054"/>
            <a:ext cx="7208824" cy="1332351"/>
            <a:chOff x="9836749" y="13266385"/>
            <a:chExt cx="7208824" cy="1332351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4B04B4E5-332A-E984-B972-CBBC6F21C38D}"/>
                </a:ext>
              </a:extLst>
            </p:cNvPr>
            <p:cNvCxnSpPr>
              <a:cxnSpLocks/>
            </p:cNvCxnSpPr>
            <p:nvPr/>
          </p:nvCxnSpPr>
          <p:spPr>
            <a:xfrm>
              <a:off x="11510490" y="13425953"/>
              <a:ext cx="951115" cy="0"/>
            </a:xfrm>
            <a:prstGeom prst="line">
              <a:avLst/>
            </a:prstGeom>
            <a:ln w="952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FEC4E5AD-BED1-A279-44E3-B8009700318D}"/>
                </a:ext>
              </a:extLst>
            </p:cNvPr>
            <p:cNvCxnSpPr>
              <a:cxnSpLocks/>
            </p:cNvCxnSpPr>
            <p:nvPr/>
          </p:nvCxnSpPr>
          <p:spPr>
            <a:xfrm>
              <a:off x="10577418" y="13446974"/>
              <a:ext cx="951115" cy="0"/>
            </a:xfrm>
            <a:prstGeom prst="line">
              <a:avLst/>
            </a:prstGeom>
            <a:ln w="476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4C6D9850-8AD3-50D7-ECE3-DF5285269607}"/>
                </a:ext>
              </a:extLst>
            </p:cNvPr>
            <p:cNvCxnSpPr>
              <a:cxnSpLocks/>
            </p:cNvCxnSpPr>
            <p:nvPr/>
          </p:nvCxnSpPr>
          <p:spPr>
            <a:xfrm>
              <a:off x="14349853" y="13429128"/>
              <a:ext cx="951115" cy="0"/>
            </a:xfrm>
            <a:prstGeom prst="line">
              <a:avLst/>
            </a:prstGeom>
            <a:ln w="952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32147E1F-2B54-F20D-72B2-A7960E445E4C}"/>
                </a:ext>
              </a:extLst>
            </p:cNvPr>
            <p:cNvCxnSpPr>
              <a:cxnSpLocks/>
            </p:cNvCxnSpPr>
            <p:nvPr/>
          </p:nvCxnSpPr>
          <p:spPr>
            <a:xfrm>
              <a:off x="15297410" y="13451128"/>
              <a:ext cx="951115" cy="0"/>
            </a:xfrm>
            <a:prstGeom prst="line">
              <a:avLst/>
            </a:prstGeom>
            <a:ln w="476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0D070EA-BEB5-E8B4-FA51-D2FB57305773}"/>
                </a:ext>
              </a:extLst>
            </p:cNvPr>
            <p:cNvSpPr txBox="1"/>
            <p:nvPr/>
          </p:nvSpPr>
          <p:spPr>
            <a:xfrm>
              <a:off x="12533923" y="13433721"/>
              <a:ext cx="790601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-0.9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FD8FA1A-C0BB-39CF-CC0F-2FA5A3F6D88D}"/>
                </a:ext>
              </a:extLst>
            </p:cNvPr>
            <p:cNvSpPr txBox="1"/>
            <p:nvPr/>
          </p:nvSpPr>
          <p:spPr>
            <a:xfrm>
              <a:off x="13540373" y="13440763"/>
              <a:ext cx="66556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0.9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CDC2DE4-5E08-8E2E-04B0-C6AD2A6A6062}"/>
                </a:ext>
              </a:extLst>
            </p:cNvPr>
            <p:cNvSpPr txBox="1"/>
            <p:nvPr/>
          </p:nvSpPr>
          <p:spPr>
            <a:xfrm>
              <a:off x="11590746" y="13440763"/>
              <a:ext cx="79380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-0.6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DA14624-84F2-0485-5185-95509C146373}"/>
                </a:ext>
              </a:extLst>
            </p:cNvPr>
            <p:cNvSpPr txBox="1"/>
            <p:nvPr/>
          </p:nvSpPr>
          <p:spPr>
            <a:xfrm>
              <a:off x="14483550" y="13444216"/>
              <a:ext cx="66556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0.6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CABC562-E1F0-120D-098A-9BF65F33AA0C}"/>
                </a:ext>
              </a:extLst>
            </p:cNvPr>
            <p:cNvSpPr txBox="1"/>
            <p:nvPr/>
          </p:nvSpPr>
          <p:spPr>
            <a:xfrm>
              <a:off x="15439734" y="13426392"/>
              <a:ext cx="66556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0.3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3556FDD-CD0D-87ED-FCE6-D08229885854}"/>
                </a:ext>
              </a:extLst>
            </p:cNvPr>
            <p:cNvSpPr txBox="1"/>
            <p:nvPr/>
          </p:nvSpPr>
          <p:spPr>
            <a:xfrm>
              <a:off x="10693986" y="13445817"/>
              <a:ext cx="79380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-0.3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C7F9FAE-9E17-59F0-73D8-3D4C347538D3}"/>
                </a:ext>
              </a:extLst>
            </p:cNvPr>
            <p:cNvSpPr txBox="1"/>
            <p:nvPr/>
          </p:nvSpPr>
          <p:spPr>
            <a:xfrm>
              <a:off x="11276323" y="14044738"/>
              <a:ext cx="4278735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Standardized Coefficient</a:t>
              </a: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5FE402A-3736-CAF2-4B21-20BF2CB07DA6}"/>
                </a:ext>
              </a:extLst>
            </p:cNvPr>
            <p:cNvCxnSpPr>
              <a:cxnSpLocks/>
            </p:cNvCxnSpPr>
            <p:nvPr/>
          </p:nvCxnSpPr>
          <p:spPr>
            <a:xfrm>
              <a:off x="12453667" y="13380736"/>
              <a:ext cx="951115" cy="0"/>
            </a:xfrm>
            <a:prstGeom prst="line">
              <a:avLst/>
            </a:prstGeom>
            <a:ln w="1905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C26F1A9-624E-B2F2-06E9-2C843B87C165}"/>
                </a:ext>
              </a:extLst>
            </p:cNvPr>
            <p:cNvCxnSpPr>
              <a:cxnSpLocks/>
            </p:cNvCxnSpPr>
            <p:nvPr/>
          </p:nvCxnSpPr>
          <p:spPr>
            <a:xfrm>
              <a:off x="13401607" y="13379744"/>
              <a:ext cx="951115" cy="0"/>
            </a:xfrm>
            <a:prstGeom prst="line">
              <a:avLst/>
            </a:prstGeom>
            <a:ln w="1905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E91E506-93A1-C9EC-879B-58ACF4D0F205}"/>
                </a:ext>
              </a:extLst>
            </p:cNvPr>
            <p:cNvSpPr/>
            <p:nvPr/>
          </p:nvSpPr>
          <p:spPr>
            <a:xfrm>
              <a:off x="10539776" y="13475193"/>
              <a:ext cx="5751830" cy="568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BFC2898-6803-E8CF-8F8D-4221FD1F6C25}"/>
                </a:ext>
              </a:extLst>
            </p:cNvPr>
            <p:cNvSpPr/>
            <p:nvPr/>
          </p:nvSpPr>
          <p:spPr>
            <a:xfrm>
              <a:off x="9836749" y="13470593"/>
              <a:ext cx="7010400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C5D6A6F-A15E-A8E0-EF34-7841AAE565A4}"/>
                </a:ext>
              </a:extLst>
            </p:cNvPr>
            <p:cNvSpPr/>
            <p:nvPr/>
          </p:nvSpPr>
          <p:spPr>
            <a:xfrm>
              <a:off x="10035173" y="13266385"/>
              <a:ext cx="7010400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9" name="TextBox 148">
            <a:extLst>
              <a:ext uri="{FF2B5EF4-FFF2-40B4-BE49-F238E27FC236}">
                <a16:creationId xmlns:a16="http://schemas.microsoft.com/office/drawing/2014/main" id="{D8D6FF3E-9BC1-6885-3818-081674D7A9BB}"/>
              </a:ext>
            </a:extLst>
          </p:cNvPr>
          <p:cNvSpPr txBox="1"/>
          <p:nvPr/>
        </p:nvSpPr>
        <p:spPr>
          <a:xfrm>
            <a:off x="6821334" y="1362220"/>
            <a:ext cx="813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(a)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A3BBA8C7-956C-159A-EBA5-AB354F4F9504}"/>
              </a:ext>
            </a:extLst>
          </p:cNvPr>
          <p:cNvSpPr txBox="1"/>
          <p:nvPr/>
        </p:nvSpPr>
        <p:spPr>
          <a:xfrm>
            <a:off x="6821334" y="8194814"/>
            <a:ext cx="813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(b)</a:t>
            </a:r>
          </a:p>
        </p:txBody>
      </p: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C7EFE26F-7F6A-1C58-17DB-D9A4DE6DA6A4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588195" y="10909845"/>
            <a:ext cx="601182" cy="1459355"/>
          </a:xfrm>
          <a:prstGeom prst="bentConnector2">
            <a:avLst/>
          </a:prstGeom>
          <a:ln w="19177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C8D84F6-E7F2-457E-C6CE-71B0F87335B1}"/>
              </a:ext>
            </a:extLst>
          </p:cNvPr>
          <p:cNvCxnSpPr>
            <a:cxnSpLocks/>
          </p:cNvCxnSpPr>
          <p:nvPr/>
        </p:nvCxnSpPr>
        <p:spPr>
          <a:xfrm>
            <a:off x="13437862" y="12179286"/>
            <a:ext cx="892510" cy="0"/>
          </a:xfrm>
          <a:prstGeom prst="straightConnector1">
            <a:avLst/>
          </a:prstGeom>
          <a:ln w="66802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071B235-6C4D-6C35-571A-EA3AE9A92167}"/>
              </a:ext>
            </a:extLst>
          </p:cNvPr>
          <p:cNvCxnSpPr>
            <a:cxnSpLocks/>
          </p:cNvCxnSpPr>
          <p:nvPr/>
        </p:nvCxnSpPr>
        <p:spPr>
          <a:xfrm>
            <a:off x="14750198" y="10677683"/>
            <a:ext cx="5843" cy="1050299"/>
          </a:xfrm>
          <a:prstGeom prst="straightConnector1">
            <a:avLst/>
          </a:prstGeom>
          <a:ln w="20193">
            <a:solidFill>
              <a:srgbClr val="C0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>
            <a:extLst>
              <a:ext uri="{FF2B5EF4-FFF2-40B4-BE49-F238E27FC236}">
                <a16:creationId xmlns:a16="http://schemas.microsoft.com/office/drawing/2014/main" id="{1A91E203-0108-68AF-3E35-4118D6B6B8BA}"/>
              </a:ext>
            </a:extLst>
          </p:cNvPr>
          <p:cNvCxnSpPr>
            <a:stCxn id="24" idx="0"/>
            <a:endCxn id="20" idx="1"/>
          </p:cNvCxnSpPr>
          <p:nvPr/>
        </p:nvCxnSpPr>
        <p:spPr>
          <a:xfrm rot="5400000" flipH="1" flipV="1">
            <a:off x="15708645" y="10693420"/>
            <a:ext cx="589520" cy="1504991"/>
          </a:xfrm>
          <a:prstGeom prst="bentConnector2">
            <a:avLst/>
          </a:prstGeom>
          <a:ln w="39116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4B9A6050-891E-DD21-BF59-4A2C98309D21}"/>
              </a:ext>
            </a:extLst>
          </p:cNvPr>
          <p:cNvCxnSpPr>
            <a:cxnSpLocks/>
          </p:cNvCxnSpPr>
          <p:nvPr/>
        </p:nvCxnSpPr>
        <p:spPr>
          <a:xfrm rot="16200000" flipH="1">
            <a:off x="15665108" y="12182679"/>
            <a:ext cx="634555" cy="1504991"/>
          </a:xfrm>
          <a:prstGeom prst="bentConnector2">
            <a:avLst/>
          </a:prstGeom>
          <a:ln w="65532">
            <a:solidFill>
              <a:srgbClr val="C0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>
            <a:extLst>
              <a:ext uri="{FF2B5EF4-FFF2-40B4-BE49-F238E27FC236}">
                <a16:creationId xmlns:a16="http://schemas.microsoft.com/office/drawing/2014/main" id="{C692133E-2952-0ECD-87D3-B8F051B6F346}"/>
              </a:ext>
            </a:extLst>
          </p:cNvPr>
          <p:cNvCxnSpPr>
            <a:cxnSpLocks/>
          </p:cNvCxnSpPr>
          <p:nvPr/>
        </p:nvCxnSpPr>
        <p:spPr>
          <a:xfrm rot="16200000" flipH="1">
            <a:off x="17842760" y="10524872"/>
            <a:ext cx="1040309" cy="1394631"/>
          </a:xfrm>
          <a:prstGeom prst="bentConnector3">
            <a:avLst>
              <a:gd name="adj1" fmla="val -21974"/>
            </a:avLst>
          </a:prstGeom>
          <a:ln w="190246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>
            <a:extLst>
              <a:ext uri="{FF2B5EF4-FFF2-40B4-BE49-F238E27FC236}">
                <a16:creationId xmlns:a16="http://schemas.microsoft.com/office/drawing/2014/main" id="{2A6C5F73-DA31-2131-4A22-7E2D5FC2786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7832420" y="12479019"/>
            <a:ext cx="1060989" cy="1394631"/>
          </a:xfrm>
          <a:prstGeom prst="bentConnector3">
            <a:avLst>
              <a:gd name="adj1" fmla="val -21546"/>
            </a:avLst>
          </a:prstGeom>
          <a:ln w="17399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B7BC32FF-CA01-6112-27E7-E36B0ED38566}"/>
              </a:ext>
            </a:extLst>
          </p:cNvPr>
          <p:cNvCxnSpPr>
            <a:cxnSpLocks/>
          </p:cNvCxnSpPr>
          <p:nvPr/>
        </p:nvCxnSpPr>
        <p:spPr>
          <a:xfrm flipV="1">
            <a:off x="12521813" y="12644341"/>
            <a:ext cx="6350" cy="1079290"/>
          </a:xfrm>
          <a:prstGeom prst="straightConnector1">
            <a:avLst/>
          </a:prstGeom>
          <a:ln w="172847">
            <a:solidFill>
              <a:srgbClr val="C0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C3510981-FE55-509B-F5B4-9D8C4012346D}"/>
              </a:ext>
            </a:extLst>
          </p:cNvPr>
          <p:cNvSpPr/>
          <p:nvPr/>
        </p:nvSpPr>
        <p:spPr>
          <a:xfrm>
            <a:off x="11618464" y="11751353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β</a:t>
            </a:r>
            <a:endParaRPr lang="en-US" sz="24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9845BF1-920A-DFA4-A428-9653A04CD2C8}"/>
              </a:ext>
            </a:extLst>
          </p:cNvPr>
          <p:cNvSpPr/>
          <p:nvPr/>
        </p:nvSpPr>
        <p:spPr>
          <a:xfrm>
            <a:off x="11618464" y="9774814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4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fixation</a:t>
            </a:r>
            <a:endParaRPr lang="en-US" sz="24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12EA15D-68B8-4207-39F2-1F2B218F4B4D}"/>
              </a:ext>
            </a:extLst>
          </p:cNvPr>
          <p:cNvSpPr/>
          <p:nvPr/>
        </p:nvSpPr>
        <p:spPr>
          <a:xfrm>
            <a:off x="18150532" y="11752852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Ν</a:t>
            </a:r>
            <a:r>
              <a:rPr lang="en-US" sz="24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area</a:t>
            </a:r>
            <a:endParaRPr lang="en-US" sz="24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F0D2AF-8598-6EDA-181B-6A30A35A32CE}"/>
              </a:ext>
            </a:extLst>
          </p:cNvPr>
          <p:cNvSpPr/>
          <p:nvPr/>
        </p:nvSpPr>
        <p:spPr>
          <a:xfrm>
            <a:off x="16755901" y="12813841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24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area</a:t>
            </a:r>
            <a:endParaRPr lang="en-US" sz="24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7FC6D2D-F10F-B106-3C23-5AEBE11DFAC5}"/>
              </a:ext>
            </a:extLst>
          </p:cNvPr>
          <p:cNvSpPr/>
          <p:nvPr/>
        </p:nvSpPr>
        <p:spPr>
          <a:xfrm>
            <a:off x="16755901" y="10712543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4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mass</a:t>
            </a:r>
            <a:endParaRPr lang="en-US" sz="24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27ADCE2-63D0-A5FF-CAAC-360272DBA0BD}"/>
              </a:ext>
            </a:extLst>
          </p:cNvPr>
          <p:cNvSpPr/>
          <p:nvPr/>
        </p:nvSpPr>
        <p:spPr>
          <a:xfrm>
            <a:off x="14341211" y="11740675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24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:C</a:t>
            </a:r>
            <a:r>
              <a:rPr lang="en-US" sz="24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6815A72-A478-F607-8624-6D6512D0A23A}"/>
              </a:ext>
            </a:extLst>
          </p:cNvPr>
          <p:cNvSpPr/>
          <p:nvPr/>
        </p:nvSpPr>
        <p:spPr>
          <a:xfrm>
            <a:off x="9153401" y="12824519"/>
            <a:ext cx="2011416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availability</a:t>
            </a:r>
            <a:endParaRPr lang="en-US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2327FC8-D9F4-D197-4681-DC89C3E206D2}"/>
              </a:ext>
            </a:extLst>
          </p:cNvPr>
          <p:cNvSpPr/>
          <p:nvPr/>
        </p:nvSpPr>
        <p:spPr>
          <a:xfrm>
            <a:off x="9249410" y="10711560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Soil moisture</a:t>
            </a:r>
            <a:endParaRPr lang="en-US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80C041E-0131-071A-4799-F8F798234F95}"/>
              </a:ext>
            </a:extLst>
          </p:cNvPr>
          <p:cNvSpPr/>
          <p:nvPr/>
        </p:nvSpPr>
        <p:spPr>
          <a:xfrm>
            <a:off x="13842977" y="9774814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VPD</a:t>
            </a:r>
            <a:endParaRPr lang="en-US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3" name="Elbow Connector 62">
            <a:extLst>
              <a:ext uri="{FF2B5EF4-FFF2-40B4-BE49-F238E27FC236}">
                <a16:creationId xmlns:a16="http://schemas.microsoft.com/office/drawing/2014/main" id="{93773D16-A7A4-9E1C-BC15-9019F70CFB52}"/>
              </a:ext>
            </a:extLst>
          </p:cNvPr>
          <p:cNvCxnSpPr>
            <a:cxnSpLocks/>
          </p:cNvCxnSpPr>
          <p:nvPr/>
        </p:nvCxnSpPr>
        <p:spPr>
          <a:xfrm>
            <a:off x="10159108" y="4506165"/>
            <a:ext cx="1453008" cy="511480"/>
          </a:xfrm>
          <a:prstGeom prst="bentConnector3">
            <a:avLst>
              <a:gd name="adj1" fmla="val 240"/>
            </a:avLst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Elbow Connector 128">
            <a:extLst>
              <a:ext uri="{FF2B5EF4-FFF2-40B4-BE49-F238E27FC236}">
                <a16:creationId xmlns:a16="http://schemas.microsoft.com/office/drawing/2014/main" id="{88659933-2D67-2BC4-8196-BEBC126C5A6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0706354" y="5026852"/>
            <a:ext cx="358515" cy="1453005"/>
          </a:xfrm>
          <a:prstGeom prst="bentConnector2">
            <a:avLst/>
          </a:prstGeom>
          <a:ln w="76200">
            <a:solidFill>
              <a:srgbClr val="C0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F37F5FA4-FCE3-53AF-173E-69C602BFDE00}"/>
              </a:ext>
            </a:extLst>
          </p:cNvPr>
          <p:cNvCxnSpPr>
            <a:cxnSpLocks/>
          </p:cNvCxnSpPr>
          <p:nvPr/>
        </p:nvCxnSpPr>
        <p:spPr>
          <a:xfrm>
            <a:off x="13437862" y="5287378"/>
            <a:ext cx="892510" cy="0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708FD72B-182D-1852-C4AC-62AC97690E87}"/>
              </a:ext>
            </a:extLst>
          </p:cNvPr>
          <p:cNvCxnSpPr>
            <a:cxnSpLocks/>
          </p:cNvCxnSpPr>
          <p:nvPr/>
        </p:nvCxnSpPr>
        <p:spPr>
          <a:xfrm>
            <a:off x="14752676" y="3750696"/>
            <a:ext cx="0" cy="1098071"/>
          </a:xfrm>
          <a:prstGeom prst="straightConnector1">
            <a:avLst/>
          </a:prstGeom>
          <a:ln w="76200">
            <a:solidFill>
              <a:srgbClr val="C0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Elbow Connector 152">
            <a:extLst>
              <a:ext uri="{FF2B5EF4-FFF2-40B4-BE49-F238E27FC236}">
                <a16:creationId xmlns:a16="http://schemas.microsoft.com/office/drawing/2014/main" id="{75BA9AF0-DB33-8B83-AE5B-FA15682817E4}"/>
              </a:ext>
            </a:extLst>
          </p:cNvPr>
          <p:cNvCxnSpPr>
            <a:stCxn id="170" idx="0"/>
            <a:endCxn id="167" idx="1"/>
          </p:cNvCxnSpPr>
          <p:nvPr/>
        </p:nvCxnSpPr>
        <p:spPr>
          <a:xfrm rot="5400000" flipH="1" flipV="1">
            <a:off x="15708645" y="3801512"/>
            <a:ext cx="589520" cy="1504991"/>
          </a:xfrm>
          <a:prstGeom prst="bentConnector2">
            <a:avLst/>
          </a:prstGeom>
          <a:ln w="76200">
            <a:solidFill>
              <a:srgbClr val="C0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Elbow Connector 153">
            <a:extLst>
              <a:ext uri="{FF2B5EF4-FFF2-40B4-BE49-F238E27FC236}">
                <a16:creationId xmlns:a16="http://schemas.microsoft.com/office/drawing/2014/main" id="{2C891C58-29DD-E49F-C8DC-72B0A46FC261}"/>
              </a:ext>
            </a:extLst>
          </p:cNvPr>
          <p:cNvCxnSpPr>
            <a:cxnSpLocks/>
            <a:stCxn id="170" idx="2"/>
            <a:endCxn id="166" idx="1"/>
          </p:cNvCxnSpPr>
          <p:nvPr/>
        </p:nvCxnSpPr>
        <p:spPr>
          <a:xfrm rot="16200000" flipH="1">
            <a:off x="15686128" y="5290771"/>
            <a:ext cx="634555" cy="1504991"/>
          </a:xfrm>
          <a:prstGeom prst="bentConnector2">
            <a:avLst/>
          </a:prstGeom>
          <a:ln w="76200">
            <a:solidFill>
              <a:srgbClr val="C0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Elbow Connector 154">
            <a:extLst>
              <a:ext uri="{FF2B5EF4-FFF2-40B4-BE49-F238E27FC236}">
                <a16:creationId xmlns:a16="http://schemas.microsoft.com/office/drawing/2014/main" id="{FB07FB16-48F2-0383-63DF-758619D9AA23}"/>
              </a:ext>
            </a:extLst>
          </p:cNvPr>
          <p:cNvCxnSpPr>
            <a:cxnSpLocks/>
            <a:stCxn id="167" idx="0"/>
            <a:endCxn id="165" idx="0"/>
          </p:cNvCxnSpPr>
          <p:nvPr/>
        </p:nvCxnSpPr>
        <p:spPr>
          <a:xfrm rot="16200000" flipH="1">
            <a:off x="18273408" y="3212826"/>
            <a:ext cx="1061295" cy="2276912"/>
          </a:xfrm>
          <a:prstGeom prst="bentConnector3">
            <a:avLst>
              <a:gd name="adj1" fmla="val -21540"/>
            </a:avLst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Elbow Connector 155">
            <a:extLst>
              <a:ext uri="{FF2B5EF4-FFF2-40B4-BE49-F238E27FC236}">
                <a16:creationId xmlns:a16="http://schemas.microsoft.com/office/drawing/2014/main" id="{DE448E4C-65BB-DEE6-C2CC-3521524ABF3B}"/>
              </a:ext>
            </a:extLst>
          </p:cNvPr>
          <p:cNvCxnSpPr>
            <a:cxnSpLocks/>
            <a:stCxn id="166" idx="2"/>
            <a:endCxn id="165" idx="2"/>
          </p:cNvCxnSpPr>
          <p:nvPr/>
        </p:nvCxnSpPr>
        <p:spPr>
          <a:xfrm rot="5400000" flipH="1" flipV="1">
            <a:off x="18284054" y="5140699"/>
            <a:ext cx="1040003" cy="2276912"/>
          </a:xfrm>
          <a:prstGeom prst="bentConnector3">
            <a:avLst>
              <a:gd name="adj1" fmla="val -21981"/>
            </a:avLst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ABDF017A-5DCF-333E-39FD-40EC9F79BFE7}"/>
              </a:ext>
            </a:extLst>
          </p:cNvPr>
          <p:cNvCxnSpPr>
            <a:stCxn id="164" idx="2"/>
            <a:endCxn id="163" idx="0"/>
          </p:cNvCxnSpPr>
          <p:nvPr/>
        </p:nvCxnSpPr>
        <p:spPr>
          <a:xfrm>
            <a:off x="12528163" y="3760129"/>
            <a:ext cx="0" cy="1099316"/>
          </a:xfrm>
          <a:prstGeom prst="straightConnector1">
            <a:avLst/>
          </a:prstGeom>
          <a:ln w="76200">
            <a:solidFill>
              <a:srgbClr val="C0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6B892F48-C8C6-6A4A-E886-10C138C62892}"/>
              </a:ext>
            </a:extLst>
          </p:cNvPr>
          <p:cNvCxnSpPr>
            <a:stCxn id="162" idx="0"/>
            <a:endCxn id="163" idx="2"/>
          </p:cNvCxnSpPr>
          <p:nvPr/>
        </p:nvCxnSpPr>
        <p:spPr>
          <a:xfrm flipV="1">
            <a:off x="12521813" y="5736668"/>
            <a:ext cx="6350" cy="1079290"/>
          </a:xfrm>
          <a:prstGeom prst="straightConnector1">
            <a:avLst/>
          </a:prstGeom>
          <a:ln w="76200">
            <a:solidFill>
              <a:srgbClr val="C0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Rectangle 161">
            <a:extLst>
              <a:ext uri="{FF2B5EF4-FFF2-40B4-BE49-F238E27FC236}">
                <a16:creationId xmlns:a16="http://schemas.microsoft.com/office/drawing/2014/main" id="{79D21678-870B-6E2D-D0DD-DDB73D33C236}"/>
              </a:ext>
            </a:extLst>
          </p:cNvPr>
          <p:cNvSpPr/>
          <p:nvPr/>
        </p:nvSpPr>
        <p:spPr>
          <a:xfrm>
            <a:off x="11612114" y="6815958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2400" b="1" i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photo</a:t>
            </a: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4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0C5B1774-A929-BAB1-B05A-E174EFFE9B41}"/>
              </a:ext>
            </a:extLst>
          </p:cNvPr>
          <p:cNvSpPr/>
          <p:nvPr/>
        </p:nvSpPr>
        <p:spPr>
          <a:xfrm>
            <a:off x="11618464" y="4859445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β</a:t>
            </a:r>
            <a:endParaRPr lang="en-US" sz="24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720CBE34-8EBB-141B-E34D-AFDA2FFFB0AB}"/>
              </a:ext>
            </a:extLst>
          </p:cNvPr>
          <p:cNvSpPr/>
          <p:nvPr/>
        </p:nvSpPr>
        <p:spPr>
          <a:xfrm>
            <a:off x="11618464" y="2882906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4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fixation</a:t>
            </a:r>
            <a:endParaRPr lang="en-US" sz="24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A8C4031F-AC9A-D9F2-7A1E-5D1AF9B18989}"/>
              </a:ext>
            </a:extLst>
          </p:cNvPr>
          <p:cNvSpPr/>
          <p:nvPr/>
        </p:nvSpPr>
        <p:spPr>
          <a:xfrm>
            <a:off x="19032813" y="4881930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Ν</a:t>
            </a:r>
            <a:r>
              <a:rPr lang="en-US" sz="24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area</a:t>
            </a:r>
            <a:endParaRPr lang="en-US" sz="24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725ADC28-54D7-CEE1-FC6D-8F665DC694C0}"/>
              </a:ext>
            </a:extLst>
          </p:cNvPr>
          <p:cNvSpPr/>
          <p:nvPr/>
        </p:nvSpPr>
        <p:spPr>
          <a:xfrm>
            <a:off x="16755901" y="5921933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24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area</a:t>
            </a:r>
            <a:endParaRPr lang="en-US" sz="24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511EF347-A359-440B-B837-C0EC773C7DB8}"/>
              </a:ext>
            </a:extLst>
          </p:cNvPr>
          <p:cNvSpPr/>
          <p:nvPr/>
        </p:nvSpPr>
        <p:spPr>
          <a:xfrm>
            <a:off x="16755901" y="3820635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4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mass</a:t>
            </a:r>
            <a:endParaRPr lang="en-US" sz="24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835BAB16-C2F7-2715-9782-7093EE52161C}"/>
              </a:ext>
            </a:extLst>
          </p:cNvPr>
          <p:cNvSpPr/>
          <p:nvPr/>
        </p:nvSpPr>
        <p:spPr>
          <a:xfrm>
            <a:off x="13842977" y="2882906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VPD</a:t>
            </a:r>
            <a:endParaRPr lang="en-US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FD1A4BF9-B304-6274-42AB-32FA0114F3EC}"/>
              </a:ext>
            </a:extLst>
          </p:cNvPr>
          <p:cNvSpPr/>
          <p:nvPr/>
        </p:nvSpPr>
        <p:spPr>
          <a:xfrm>
            <a:off x="14341211" y="4848767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24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:C</a:t>
            </a:r>
            <a:r>
              <a:rPr lang="en-US" sz="24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6CAD8A43-B8F0-AAA1-81A3-C47D55AAD42F}"/>
              </a:ext>
            </a:extLst>
          </p:cNvPr>
          <p:cNvSpPr/>
          <p:nvPr/>
        </p:nvSpPr>
        <p:spPr>
          <a:xfrm>
            <a:off x="9249410" y="3819652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Soil moisture</a:t>
            </a:r>
            <a:endParaRPr lang="en-US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8D3E0A0D-0DFA-9B76-4E85-9D8343379A96}"/>
              </a:ext>
            </a:extLst>
          </p:cNvPr>
          <p:cNvSpPr txBox="1"/>
          <p:nvPr/>
        </p:nvSpPr>
        <p:spPr>
          <a:xfrm>
            <a:off x="13533413" y="5103628"/>
            <a:ext cx="479618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H2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83CEF593-BD18-779C-EA16-3FF4A84134EF}"/>
              </a:ext>
            </a:extLst>
          </p:cNvPr>
          <p:cNvSpPr txBox="1"/>
          <p:nvPr/>
        </p:nvSpPr>
        <p:spPr>
          <a:xfrm>
            <a:off x="10561029" y="4840933"/>
            <a:ext cx="479618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H1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356640CB-1F0A-0103-3E61-714ADB8612EE}"/>
              </a:ext>
            </a:extLst>
          </p:cNvPr>
          <p:cNvSpPr txBox="1"/>
          <p:nvPr/>
        </p:nvSpPr>
        <p:spPr>
          <a:xfrm>
            <a:off x="18864725" y="3404862"/>
            <a:ext cx="479618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H3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979A7756-3595-6AD3-4FC1-B0DFEF1D96A6}"/>
              </a:ext>
            </a:extLst>
          </p:cNvPr>
          <p:cNvSpPr txBox="1"/>
          <p:nvPr/>
        </p:nvSpPr>
        <p:spPr>
          <a:xfrm>
            <a:off x="18864725" y="6845597"/>
            <a:ext cx="479618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H3</a:t>
            </a:r>
          </a:p>
        </p:txBody>
      </p: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50A2EFEC-1F00-282F-EF57-E586F4E4A6C5}"/>
              </a:ext>
            </a:extLst>
          </p:cNvPr>
          <p:cNvGrpSpPr/>
          <p:nvPr/>
        </p:nvGrpSpPr>
        <p:grpSpPr>
          <a:xfrm>
            <a:off x="14248407" y="7053509"/>
            <a:ext cx="2561532" cy="853440"/>
            <a:chOff x="14336889" y="10167639"/>
            <a:chExt cx="2561532" cy="853440"/>
          </a:xfrm>
        </p:grpSpPr>
        <p:cxnSp>
          <p:nvCxnSpPr>
            <p:cNvPr id="178" name="Straight Arrow Connector 177">
              <a:extLst>
                <a:ext uri="{FF2B5EF4-FFF2-40B4-BE49-F238E27FC236}">
                  <a16:creationId xmlns:a16="http://schemas.microsoft.com/office/drawing/2014/main" id="{706B4CB6-85CC-D8B1-8A08-FD03090C5E51}"/>
                </a:ext>
              </a:extLst>
            </p:cNvPr>
            <p:cNvCxnSpPr/>
            <p:nvPr/>
          </p:nvCxnSpPr>
          <p:spPr>
            <a:xfrm>
              <a:off x="14498320" y="10441446"/>
              <a:ext cx="680720" cy="0"/>
            </a:xfrm>
            <a:prstGeom prst="straightConnector1">
              <a:avLst/>
            </a:prstGeom>
            <a:ln w="762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82617127-1DE6-B2EC-ADA5-33AA0094252A}"/>
                </a:ext>
              </a:extLst>
            </p:cNvPr>
            <p:cNvSpPr txBox="1"/>
            <p:nvPr/>
          </p:nvSpPr>
          <p:spPr>
            <a:xfrm>
              <a:off x="15179040" y="10256780"/>
              <a:ext cx="16167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Positive effect</a:t>
              </a:r>
            </a:p>
          </p:txBody>
        </p:sp>
        <p:cxnSp>
          <p:nvCxnSpPr>
            <p:cNvPr id="180" name="Straight Arrow Connector 179">
              <a:extLst>
                <a:ext uri="{FF2B5EF4-FFF2-40B4-BE49-F238E27FC236}">
                  <a16:creationId xmlns:a16="http://schemas.microsoft.com/office/drawing/2014/main" id="{4F5B8043-2A97-CDCE-E82D-3DDB1283DC8A}"/>
                </a:ext>
              </a:extLst>
            </p:cNvPr>
            <p:cNvCxnSpPr/>
            <p:nvPr/>
          </p:nvCxnSpPr>
          <p:spPr>
            <a:xfrm>
              <a:off x="14498320" y="10729878"/>
              <a:ext cx="680720" cy="0"/>
            </a:xfrm>
            <a:prstGeom prst="straightConnector1">
              <a:avLst/>
            </a:prstGeom>
            <a:ln w="76200">
              <a:solidFill>
                <a:srgbClr val="C00000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2FEBB8C8-1F20-D8A9-5126-685ACE0C390F}"/>
                </a:ext>
              </a:extLst>
            </p:cNvPr>
            <p:cNvSpPr txBox="1"/>
            <p:nvPr/>
          </p:nvSpPr>
          <p:spPr>
            <a:xfrm>
              <a:off x="15179040" y="10545212"/>
              <a:ext cx="17193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Negative effect</a:t>
              </a:r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31E9E510-78F9-3CCA-8BC5-DC2CA3162347}"/>
                </a:ext>
              </a:extLst>
            </p:cNvPr>
            <p:cNvSpPr/>
            <p:nvPr/>
          </p:nvSpPr>
          <p:spPr>
            <a:xfrm>
              <a:off x="14336889" y="10167639"/>
              <a:ext cx="2561532" cy="85344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3" name="Oval 182">
            <a:extLst>
              <a:ext uri="{FF2B5EF4-FFF2-40B4-BE49-F238E27FC236}">
                <a16:creationId xmlns:a16="http://schemas.microsoft.com/office/drawing/2014/main" id="{47C42099-500A-2471-9107-7A329C928DF0}"/>
              </a:ext>
            </a:extLst>
          </p:cNvPr>
          <p:cNvSpPr>
            <a:spLocks noChangeAspect="1"/>
          </p:cNvSpPr>
          <p:nvPr/>
        </p:nvSpPr>
        <p:spPr>
          <a:xfrm>
            <a:off x="12278782" y="4007318"/>
            <a:ext cx="486059" cy="486059"/>
          </a:xfrm>
          <a:prstGeom prst="ellipse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61E11CA4-C0EC-1507-5882-106FE5197985}"/>
              </a:ext>
            </a:extLst>
          </p:cNvPr>
          <p:cNvSpPr txBox="1"/>
          <p:nvPr/>
        </p:nvSpPr>
        <p:spPr>
          <a:xfrm>
            <a:off x="12285223" y="4065681"/>
            <a:ext cx="479618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H1</a:t>
            </a:r>
          </a:p>
        </p:txBody>
      </p:sp>
      <p:sp>
        <p:nvSpPr>
          <p:cNvPr id="185" name="Oval 184">
            <a:extLst>
              <a:ext uri="{FF2B5EF4-FFF2-40B4-BE49-F238E27FC236}">
                <a16:creationId xmlns:a16="http://schemas.microsoft.com/office/drawing/2014/main" id="{7F7183B4-F0DA-CCB8-F6F2-CEF46D61B5E4}"/>
              </a:ext>
            </a:extLst>
          </p:cNvPr>
          <p:cNvSpPr>
            <a:spLocks noChangeAspect="1"/>
          </p:cNvSpPr>
          <p:nvPr/>
        </p:nvSpPr>
        <p:spPr>
          <a:xfrm>
            <a:off x="10563250" y="5322602"/>
            <a:ext cx="486059" cy="486059"/>
          </a:xfrm>
          <a:prstGeom prst="ellipse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E8BB0001-B044-E332-C992-5BD5B39CCCD7}"/>
              </a:ext>
            </a:extLst>
          </p:cNvPr>
          <p:cNvSpPr txBox="1"/>
          <p:nvPr/>
        </p:nvSpPr>
        <p:spPr>
          <a:xfrm>
            <a:off x="10566742" y="5380965"/>
            <a:ext cx="479618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H1</a:t>
            </a:r>
          </a:p>
        </p:txBody>
      </p:sp>
      <p:sp>
        <p:nvSpPr>
          <p:cNvPr id="187" name="Oval 186">
            <a:extLst>
              <a:ext uri="{FF2B5EF4-FFF2-40B4-BE49-F238E27FC236}">
                <a16:creationId xmlns:a16="http://schemas.microsoft.com/office/drawing/2014/main" id="{038A42CC-9D71-75DF-8030-595C2B1C7536}"/>
              </a:ext>
            </a:extLst>
          </p:cNvPr>
          <p:cNvSpPr>
            <a:spLocks noChangeAspect="1"/>
          </p:cNvSpPr>
          <p:nvPr/>
        </p:nvSpPr>
        <p:spPr>
          <a:xfrm>
            <a:off x="12275290" y="6077254"/>
            <a:ext cx="486059" cy="486059"/>
          </a:xfrm>
          <a:prstGeom prst="ellipse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7E92C635-679B-ABE6-8A67-9EEF43E56281}"/>
              </a:ext>
            </a:extLst>
          </p:cNvPr>
          <p:cNvSpPr txBox="1"/>
          <p:nvPr/>
        </p:nvSpPr>
        <p:spPr>
          <a:xfrm>
            <a:off x="12278782" y="6135617"/>
            <a:ext cx="479618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H1</a:t>
            </a:r>
          </a:p>
        </p:txBody>
      </p:sp>
      <p:sp>
        <p:nvSpPr>
          <p:cNvPr id="189" name="Oval 188">
            <a:extLst>
              <a:ext uri="{FF2B5EF4-FFF2-40B4-BE49-F238E27FC236}">
                <a16:creationId xmlns:a16="http://schemas.microsoft.com/office/drawing/2014/main" id="{89D61A4C-7730-2089-4036-1D56AAECD389}"/>
              </a:ext>
            </a:extLst>
          </p:cNvPr>
          <p:cNvSpPr>
            <a:spLocks noChangeAspect="1"/>
          </p:cNvSpPr>
          <p:nvPr/>
        </p:nvSpPr>
        <p:spPr>
          <a:xfrm>
            <a:off x="14515463" y="4007318"/>
            <a:ext cx="486059" cy="486059"/>
          </a:xfrm>
          <a:prstGeom prst="ellipse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3DB2B6AE-0B57-3839-0492-852F9192C13A}"/>
              </a:ext>
            </a:extLst>
          </p:cNvPr>
          <p:cNvSpPr txBox="1"/>
          <p:nvPr/>
        </p:nvSpPr>
        <p:spPr>
          <a:xfrm>
            <a:off x="14518955" y="4065681"/>
            <a:ext cx="479618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H2</a:t>
            </a:r>
          </a:p>
        </p:txBody>
      </p:sp>
      <p:sp>
        <p:nvSpPr>
          <p:cNvPr id="191" name="Oval 190">
            <a:extLst>
              <a:ext uri="{FF2B5EF4-FFF2-40B4-BE49-F238E27FC236}">
                <a16:creationId xmlns:a16="http://schemas.microsoft.com/office/drawing/2014/main" id="{4D3C0917-54AC-502F-006B-EC94186BD315}"/>
              </a:ext>
            </a:extLst>
          </p:cNvPr>
          <p:cNvSpPr>
            <a:spLocks noChangeAspect="1"/>
          </p:cNvSpPr>
          <p:nvPr/>
        </p:nvSpPr>
        <p:spPr>
          <a:xfrm>
            <a:off x="15720983" y="4006663"/>
            <a:ext cx="486059" cy="486059"/>
          </a:xfrm>
          <a:prstGeom prst="ellipse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3FC38C7F-30D2-7B34-629D-12B4020CBE36}"/>
              </a:ext>
            </a:extLst>
          </p:cNvPr>
          <p:cNvSpPr txBox="1"/>
          <p:nvPr/>
        </p:nvSpPr>
        <p:spPr>
          <a:xfrm>
            <a:off x="15724475" y="4065026"/>
            <a:ext cx="479618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H3</a:t>
            </a:r>
          </a:p>
        </p:txBody>
      </p:sp>
      <p:sp>
        <p:nvSpPr>
          <p:cNvPr id="193" name="Oval 192">
            <a:extLst>
              <a:ext uri="{FF2B5EF4-FFF2-40B4-BE49-F238E27FC236}">
                <a16:creationId xmlns:a16="http://schemas.microsoft.com/office/drawing/2014/main" id="{666B9ECB-18F0-AAAF-7606-00E223125031}"/>
              </a:ext>
            </a:extLst>
          </p:cNvPr>
          <p:cNvSpPr>
            <a:spLocks noChangeAspect="1"/>
          </p:cNvSpPr>
          <p:nvPr/>
        </p:nvSpPr>
        <p:spPr>
          <a:xfrm>
            <a:off x="15713980" y="6100307"/>
            <a:ext cx="486059" cy="486059"/>
          </a:xfrm>
          <a:prstGeom prst="ellipse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6D3A4488-32A5-CC14-6C03-CFC6E1696E96}"/>
              </a:ext>
            </a:extLst>
          </p:cNvPr>
          <p:cNvSpPr txBox="1"/>
          <p:nvPr/>
        </p:nvSpPr>
        <p:spPr>
          <a:xfrm>
            <a:off x="15717472" y="6158670"/>
            <a:ext cx="479618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H3</a:t>
            </a:r>
          </a:p>
        </p:txBody>
      </p:sp>
      <p:cxnSp>
        <p:nvCxnSpPr>
          <p:cNvPr id="210" name="Elbow Connector 209">
            <a:extLst>
              <a:ext uri="{FF2B5EF4-FFF2-40B4-BE49-F238E27FC236}">
                <a16:creationId xmlns:a16="http://schemas.microsoft.com/office/drawing/2014/main" id="{581E0BD0-E020-D10C-A647-A9EF9EA1921F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5437298" y="12519460"/>
            <a:ext cx="2700342" cy="874977"/>
          </a:xfrm>
          <a:prstGeom prst="bentConnector3">
            <a:avLst>
              <a:gd name="adj1" fmla="val 77396"/>
            </a:avLst>
          </a:prstGeom>
          <a:ln w="79883">
            <a:solidFill>
              <a:srgbClr val="C00000">
                <a:alpha val="5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9CCF01B1-6210-06D7-A848-78EABA0376B4}"/>
              </a:ext>
            </a:extLst>
          </p:cNvPr>
          <p:cNvCxnSpPr>
            <a:cxnSpLocks/>
          </p:cNvCxnSpPr>
          <p:nvPr/>
        </p:nvCxnSpPr>
        <p:spPr>
          <a:xfrm>
            <a:off x="13453156" y="14396227"/>
            <a:ext cx="2939387" cy="0"/>
          </a:xfrm>
          <a:prstGeom prst="line">
            <a:avLst/>
          </a:prstGeom>
          <a:ln w="79883">
            <a:solidFill>
              <a:srgbClr val="C00000">
                <a:alpha val="50000"/>
              </a:srgb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80931944-38F4-9378-6003-83D1DE15C050}"/>
              </a:ext>
            </a:extLst>
          </p:cNvPr>
          <p:cNvSpPr/>
          <p:nvPr/>
        </p:nvSpPr>
        <p:spPr>
          <a:xfrm>
            <a:off x="11612114" y="13707866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2400" b="1" i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photo</a:t>
            </a: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4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97EA6A1-86BE-24F6-42D0-3C22C3C5C7AA}"/>
              </a:ext>
            </a:extLst>
          </p:cNvPr>
          <p:cNvSpPr/>
          <p:nvPr/>
        </p:nvSpPr>
        <p:spPr>
          <a:xfrm>
            <a:off x="9153401" y="5932611"/>
            <a:ext cx="2011416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availability</a:t>
            </a:r>
            <a:endParaRPr lang="en-US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35609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Rectangle 108">
            <a:extLst>
              <a:ext uri="{FF2B5EF4-FFF2-40B4-BE49-F238E27FC236}">
                <a16:creationId xmlns:a16="http://schemas.microsoft.com/office/drawing/2014/main" id="{329F035C-4D18-5580-A433-91BE2A587572}"/>
              </a:ext>
            </a:extLst>
          </p:cNvPr>
          <p:cNvSpPr/>
          <p:nvPr/>
        </p:nvSpPr>
        <p:spPr>
          <a:xfrm>
            <a:off x="6986016" y="1298448"/>
            <a:ext cx="14356080" cy="6638544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Elbow Connector 3">
            <a:extLst>
              <a:ext uri="{FF2B5EF4-FFF2-40B4-BE49-F238E27FC236}">
                <a16:creationId xmlns:a16="http://schemas.microsoft.com/office/drawing/2014/main" id="{6ADF0306-F108-2AAE-AD46-6D70C882A78F}"/>
              </a:ext>
            </a:extLst>
          </p:cNvPr>
          <p:cNvCxnSpPr>
            <a:cxnSpLocks/>
            <a:stCxn id="23" idx="2"/>
          </p:cNvCxnSpPr>
          <p:nvPr/>
        </p:nvCxnSpPr>
        <p:spPr>
          <a:xfrm rot="16200000" flipH="1">
            <a:off x="10556974" y="4024864"/>
            <a:ext cx="360856" cy="1459354"/>
          </a:xfrm>
          <a:prstGeom prst="bentConnector2">
            <a:avLst/>
          </a:prstGeom>
          <a:ln w="23622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Elbow Connector 4">
            <a:extLst>
              <a:ext uri="{FF2B5EF4-FFF2-40B4-BE49-F238E27FC236}">
                <a16:creationId xmlns:a16="http://schemas.microsoft.com/office/drawing/2014/main" id="{0FAB126E-B012-272D-07D0-F42A896DBEA0}"/>
              </a:ext>
            </a:extLst>
          </p:cNvPr>
          <p:cNvCxnSpPr>
            <a:cxnSpLocks/>
          </p:cNvCxnSpPr>
          <p:nvPr/>
        </p:nvCxnSpPr>
        <p:spPr>
          <a:xfrm flipV="1">
            <a:off x="10007724" y="5357009"/>
            <a:ext cx="1459355" cy="430652"/>
          </a:xfrm>
          <a:prstGeom prst="bentConnector3">
            <a:avLst>
              <a:gd name="adj1" fmla="val -11"/>
            </a:avLst>
          </a:prstGeom>
          <a:ln w="23241">
            <a:solidFill>
              <a:srgbClr val="C0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9FDF41D-BCF1-213D-5397-9DD4D2C197AB}"/>
              </a:ext>
            </a:extLst>
          </p:cNvPr>
          <p:cNvCxnSpPr>
            <a:cxnSpLocks/>
          </p:cNvCxnSpPr>
          <p:nvPr/>
        </p:nvCxnSpPr>
        <p:spPr>
          <a:xfrm>
            <a:off x="13286478" y="5164616"/>
            <a:ext cx="892510" cy="0"/>
          </a:xfrm>
          <a:prstGeom prst="straightConnector1">
            <a:avLst/>
          </a:prstGeom>
          <a:ln w="148082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id="{C696923E-50EB-BA53-D891-C250948F030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5548873" y="3656508"/>
            <a:ext cx="606296" cy="1504990"/>
          </a:xfrm>
          <a:prstGeom prst="bentConnector2">
            <a:avLst/>
          </a:prstGeom>
          <a:ln w="25273">
            <a:solidFill>
              <a:srgbClr val="C0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FD849C8A-3D38-3899-BD16-F597B831ABF1}"/>
              </a:ext>
            </a:extLst>
          </p:cNvPr>
          <p:cNvCxnSpPr>
            <a:cxnSpLocks/>
            <a:stCxn id="21" idx="2"/>
            <a:endCxn id="18" idx="1"/>
          </p:cNvCxnSpPr>
          <p:nvPr/>
        </p:nvCxnSpPr>
        <p:spPr>
          <a:xfrm rot="16200000" flipH="1">
            <a:off x="15534744" y="5168009"/>
            <a:ext cx="634555" cy="1504991"/>
          </a:xfrm>
          <a:prstGeom prst="bentConnector2">
            <a:avLst/>
          </a:prstGeom>
          <a:ln w="44450">
            <a:solidFill>
              <a:srgbClr val="C0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073E3213-F187-8E8D-5545-71CA2A9BD654}"/>
              </a:ext>
            </a:extLst>
          </p:cNvPr>
          <p:cNvCxnSpPr>
            <a:cxnSpLocks/>
            <a:stCxn id="19" idx="0"/>
            <a:endCxn id="17" idx="0"/>
          </p:cNvCxnSpPr>
          <p:nvPr/>
        </p:nvCxnSpPr>
        <p:spPr>
          <a:xfrm rot="16200000" flipH="1">
            <a:off x="18122024" y="3090064"/>
            <a:ext cx="1061295" cy="2276912"/>
          </a:xfrm>
          <a:prstGeom prst="bentConnector3">
            <a:avLst>
              <a:gd name="adj1" fmla="val -21540"/>
            </a:avLst>
          </a:prstGeom>
          <a:ln w="197866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B822710A-1E72-1FC2-A223-51CD781B9BAA}"/>
              </a:ext>
            </a:extLst>
          </p:cNvPr>
          <p:cNvCxnSpPr>
            <a:cxnSpLocks/>
            <a:stCxn id="18" idx="2"/>
            <a:endCxn id="17" idx="2"/>
          </p:cNvCxnSpPr>
          <p:nvPr/>
        </p:nvCxnSpPr>
        <p:spPr>
          <a:xfrm rot="5400000" flipH="1" flipV="1">
            <a:off x="18132670" y="5017937"/>
            <a:ext cx="1040003" cy="2276912"/>
          </a:xfrm>
          <a:prstGeom prst="bentConnector3">
            <a:avLst>
              <a:gd name="adj1" fmla="val -21981"/>
            </a:avLst>
          </a:prstGeom>
          <a:ln w="200152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0D5D5B44-B633-6071-2B98-38E36FCBF868}"/>
              </a:ext>
            </a:extLst>
          </p:cNvPr>
          <p:cNvSpPr/>
          <p:nvPr/>
        </p:nvSpPr>
        <p:spPr>
          <a:xfrm>
            <a:off x="11467080" y="4736683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β</a:t>
            </a:r>
            <a:endParaRPr lang="en-US" sz="24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E3070DD-32AC-E55E-527E-1AB717A872FF}"/>
              </a:ext>
            </a:extLst>
          </p:cNvPr>
          <p:cNvSpPr/>
          <p:nvPr/>
        </p:nvSpPr>
        <p:spPr>
          <a:xfrm>
            <a:off x="18881429" y="4759168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Ν</a:t>
            </a:r>
            <a:r>
              <a:rPr lang="en-US" sz="24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area</a:t>
            </a:r>
            <a:endParaRPr lang="en-US" sz="24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9524BD2F-9CC1-02FC-2D24-D4800C3A0075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15608175" y="2713271"/>
            <a:ext cx="1310747" cy="955279"/>
          </a:xfrm>
          <a:prstGeom prst="bentConnector3">
            <a:avLst>
              <a:gd name="adj1" fmla="val 100031"/>
            </a:avLst>
          </a:prstGeom>
          <a:ln w="50673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B7D9FE12-5D57-A413-A8D6-DEA387C9FE56}"/>
              </a:ext>
            </a:extLst>
          </p:cNvPr>
          <p:cNvSpPr/>
          <p:nvPr/>
        </p:nvSpPr>
        <p:spPr>
          <a:xfrm>
            <a:off x="13788777" y="2274659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4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fixation</a:t>
            </a:r>
            <a:endParaRPr lang="en-US" sz="24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4" name="Elbow Connector 43">
            <a:extLst>
              <a:ext uri="{FF2B5EF4-FFF2-40B4-BE49-F238E27FC236}">
                <a16:creationId xmlns:a16="http://schemas.microsoft.com/office/drawing/2014/main" id="{C356DB7C-DF9F-DB38-6B2D-5BB53512B12F}"/>
              </a:ext>
            </a:extLst>
          </p:cNvPr>
          <p:cNvCxnSpPr>
            <a:cxnSpLocks/>
            <a:stCxn id="20" idx="1"/>
            <a:endCxn id="23" idx="0"/>
          </p:cNvCxnSpPr>
          <p:nvPr/>
        </p:nvCxnSpPr>
        <p:spPr>
          <a:xfrm rot="10800000" flipV="1">
            <a:off x="10007726" y="2715572"/>
            <a:ext cx="1459355" cy="981318"/>
          </a:xfrm>
          <a:prstGeom prst="bentConnector2">
            <a:avLst/>
          </a:prstGeom>
          <a:ln w="147193">
            <a:solidFill>
              <a:srgbClr val="C0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C0DBAA1-8F74-BC47-EC65-C7481BEF127E}"/>
              </a:ext>
            </a:extLst>
          </p:cNvPr>
          <p:cNvCxnSpPr>
            <a:cxnSpLocks/>
          </p:cNvCxnSpPr>
          <p:nvPr/>
        </p:nvCxnSpPr>
        <p:spPr>
          <a:xfrm flipV="1">
            <a:off x="11013433" y="6511433"/>
            <a:ext cx="5591084" cy="10678"/>
          </a:xfrm>
          <a:prstGeom prst="straightConnector1">
            <a:avLst/>
          </a:prstGeom>
          <a:ln w="53721">
            <a:solidFill>
              <a:srgbClr val="C0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E083A1D3-A2EF-53DD-DC66-2677BF589808}"/>
              </a:ext>
            </a:extLst>
          </p:cNvPr>
          <p:cNvCxnSpPr>
            <a:cxnSpLocks/>
          </p:cNvCxnSpPr>
          <p:nvPr/>
        </p:nvCxnSpPr>
        <p:spPr>
          <a:xfrm flipV="1">
            <a:off x="9599070" y="3697873"/>
            <a:ext cx="7654848" cy="2550587"/>
          </a:xfrm>
          <a:prstGeom prst="bentConnector4">
            <a:avLst>
              <a:gd name="adj1" fmla="val -15756"/>
              <a:gd name="adj2" fmla="val 161224"/>
            </a:avLst>
          </a:prstGeom>
          <a:ln w="52324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3628077-500F-68E2-AC9C-F9037DEC9D52}"/>
              </a:ext>
            </a:extLst>
          </p:cNvPr>
          <p:cNvCxnSpPr>
            <a:stCxn id="18" idx="0"/>
            <a:endCxn id="19" idx="2"/>
          </p:cNvCxnSpPr>
          <p:nvPr/>
        </p:nvCxnSpPr>
        <p:spPr>
          <a:xfrm flipV="1">
            <a:off x="17514216" y="4575096"/>
            <a:ext cx="0" cy="1224075"/>
          </a:xfrm>
          <a:prstGeom prst="straightConnector1">
            <a:avLst/>
          </a:prstGeom>
          <a:ln w="75311">
            <a:solidFill>
              <a:srgbClr val="C0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7E2748D0-8203-DF86-6E04-4DAB9A96476E}"/>
              </a:ext>
            </a:extLst>
          </p:cNvPr>
          <p:cNvCxnSpPr>
            <a:cxnSpLocks/>
          </p:cNvCxnSpPr>
          <p:nvPr/>
        </p:nvCxnSpPr>
        <p:spPr>
          <a:xfrm>
            <a:off x="9458901" y="4574112"/>
            <a:ext cx="0" cy="1225059"/>
          </a:xfrm>
          <a:prstGeom prst="straightConnector1">
            <a:avLst/>
          </a:prstGeom>
          <a:ln w="31623">
            <a:solidFill>
              <a:srgbClr val="C0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oup 66">
            <a:extLst>
              <a:ext uri="{FF2B5EF4-FFF2-40B4-BE49-F238E27FC236}">
                <a16:creationId xmlns:a16="http://schemas.microsoft.com/office/drawing/2014/main" id="{669553A0-A0B6-DB67-BCB3-6341D4C75988}"/>
              </a:ext>
            </a:extLst>
          </p:cNvPr>
          <p:cNvGrpSpPr/>
          <p:nvPr/>
        </p:nvGrpSpPr>
        <p:grpSpPr>
          <a:xfrm>
            <a:off x="10559644" y="16560396"/>
            <a:ext cx="7208824" cy="1332351"/>
            <a:chOff x="9836749" y="13266385"/>
            <a:chExt cx="7208824" cy="1332351"/>
          </a:xfrm>
        </p:grpSpPr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6293F274-92CF-FE6B-8189-016C186F03A8}"/>
                </a:ext>
              </a:extLst>
            </p:cNvPr>
            <p:cNvCxnSpPr>
              <a:cxnSpLocks/>
            </p:cNvCxnSpPr>
            <p:nvPr/>
          </p:nvCxnSpPr>
          <p:spPr>
            <a:xfrm>
              <a:off x="11510490" y="13425953"/>
              <a:ext cx="951115" cy="0"/>
            </a:xfrm>
            <a:prstGeom prst="line">
              <a:avLst/>
            </a:prstGeom>
            <a:ln w="952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D7A520E-F3C1-CCDE-A595-82CA16F9AA39}"/>
                </a:ext>
              </a:extLst>
            </p:cNvPr>
            <p:cNvCxnSpPr>
              <a:cxnSpLocks/>
            </p:cNvCxnSpPr>
            <p:nvPr/>
          </p:nvCxnSpPr>
          <p:spPr>
            <a:xfrm>
              <a:off x="10577418" y="13446974"/>
              <a:ext cx="951115" cy="0"/>
            </a:xfrm>
            <a:prstGeom prst="line">
              <a:avLst/>
            </a:prstGeom>
            <a:ln w="476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E1A3ABE2-8C0F-4DEC-BFD9-EF74E5247785}"/>
                </a:ext>
              </a:extLst>
            </p:cNvPr>
            <p:cNvCxnSpPr>
              <a:cxnSpLocks/>
            </p:cNvCxnSpPr>
            <p:nvPr/>
          </p:nvCxnSpPr>
          <p:spPr>
            <a:xfrm>
              <a:off x="14349853" y="13429128"/>
              <a:ext cx="951115" cy="0"/>
            </a:xfrm>
            <a:prstGeom prst="line">
              <a:avLst/>
            </a:prstGeom>
            <a:ln w="952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EF4385D1-1A78-EDB2-F8B8-5060D8CFD2ED}"/>
                </a:ext>
              </a:extLst>
            </p:cNvPr>
            <p:cNvCxnSpPr>
              <a:cxnSpLocks/>
            </p:cNvCxnSpPr>
            <p:nvPr/>
          </p:nvCxnSpPr>
          <p:spPr>
            <a:xfrm>
              <a:off x="15297410" y="13451128"/>
              <a:ext cx="951115" cy="0"/>
            </a:xfrm>
            <a:prstGeom prst="line">
              <a:avLst/>
            </a:prstGeom>
            <a:ln w="476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C1237ADD-804E-BD5A-0C4D-045891C7FF79}"/>
                </a:ext>
              </a:extLst>
            </p:cNvPr>
            <p:cNvSpPr txBox="1"/>
            <p:nvPr/>
          </p:nvSpPr>
          <p:spPr>
            <a:xfrm>
              <a:off x="12510871" y="13433721"/>
              <a:ext cx="84670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Arial" panose="020B0604020202020204" pitchFamily="34" charset="0"/>
                  <a:cs typeface="Arial" panose="020B0604020202020204" pitchFamily="34" charset="0"/>
                </a:rPr>
                <a:t>-0.9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D3FFF082-0445-1303-5D9C-E7D3A7814586}"/>
                </a:ext>
              </a:extLst>
            </p:cNvPr>
            <p:cNvSpPr txBox="1"/>
            <p:nvPr/>
          </p:nvSpPr>
          <p:spPr>
            <a:xfrm>
              <a:off x="13501953" y="13440763"/>
              <a:ext cx="718466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Arial" panose="020B0604020202020204" pitchFamily="34" charset="0"/>
                  <a:cs typeface="Arial" panose="020B0604020202020204" pitchFamily="34" charset="0"/>
                </a:rPr>
                <a:t>0.9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ED013752-F16B-B3C0-C4C0-738E13742432}"/>
                </a:ext>
              </a:extLst>
            </p:cNvPr>
            <p:cNvSpPr txBox="1"/>
            <p:nvPr/>
          </p:nvSpPr>
          <p:spPr>
            <a:xfrm>
              <a:off x="11560010" y="13440763"/>
              <a:ext cx="84670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Arial" panose="020B0604020202020204" pitchFamily="34" charset="0"/>
                  <a:cs typeface="Arial" panose="020B0604020202020204" pitchFamily="34" charset="0"/>
                </a:rPr>
                <a:t>-0.6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C2932036-C0CD-0DC8-3A72-44FF40A83058}"/>
                </a:ext>
              </a:extLst>
            </p:cNvPr>
            <p:cNvSpPr txBox="1"/>
            <p:nvPr/>
          </p:nvSpPr>
          <p:spPr>
            <a:xfrm>
              <a:off x="14475866" y="13444216"/>
              <a:ext cx="718466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Arial" panose="020B0604020202020204" pitchFamily="34" charset="0"/>
                  <a:cs typeface="Arial" panose="020B0604020202020204" pitchFamily="34" charset="0"/>
                </a:rPr>
                <a:t>0.6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D6BBEE57-3FAE-3AFE-2107-8E4414F115B1}"/>
                </a:ext>
              </a:extLst>
            </p:cNvPr>
            <p:cNvSpPr txBox="1"/>
            <p:nvPr/>
          </p:nvSpPr>
          <p:spPr>
            <a:xfrm>
              <a:off x="15416682" y="13426392"/>
              <a:ext cx="718466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Arial" panose="020B0604020202020204" pitchFamily="34" charset="0"/>
                  <a:cs typeface="Arial" panose="020B0604020202020204" pitchFamily="34" charset="0"/>
                </a:rPr>
                <a:t>0.3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63193CE3-2969-4586-F929-3BCAD1A72676}"/>
                </a:ext>
              </a:extLst>
            </p:cNvPr>
            <p:cNvSpPr txBox="1"/>
            <p:nvPr/>
          </p:nvSpPr>
          <p:spPr>
            <a:xfrm>
              <a:off x="10624830" y="13445817"/>
              <a:ext cx="84670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Arial" panose="020B0604020202020204" pitchFamily="34" charset="0"/>
                  <a:cs typeface="Arial" panose="020B0604020202020204" pitchFamily="34" charset="0"/>
                </a:rPr>
                <a:t>-0.3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FDE0D79C-3283-54B8-1F07-D2BFD05F94A7}"/>
                </a:ext>
              </a:extLst>
            </p:cNvPr>
            <p:cNvSpPr txBox="1"/>
            <p:nvPr/>
          </p:nvSpPr>
          <p:spPr>
            <a:xfrm>
              <a:off x="11276323" y="14044738"/>
              <a:ext cx="4695516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Arial" panose="020B0604020202020204" pitchFamily="34" charset="0"/>
                  <a:cs typeface="Arial" panose="020B0604020202020204" pitchFamily="34" charset="0"/>
                </a:rPr>
                <a:t>Standardized Coefficient</a:t>
              </a:r>
            </a:p>
          </p:txBody>
        </p: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137FCBDC-8537-F856-0351-8BFA821779AB}"/>
                </a:ext>
              </a:extLst>
            </p:cNvPr>
            <p:cNvCxnSpPr>
              <a:cxnSpLocks/>
            </p:cNvCxnSpPr>
            <p:nvPr/>
          </p:nvCxnSpPr>
          <p:spPr>
            <a:xfrm>
              <a:off x="12453667" y="13380736"/>
              <a:ext cx="951115" cy="0"/>
            </a:xfrm>
            <a:prstGeom prst="line">
              <a:avLst/>
            </a:prstGeom>
            <a:ln w="1905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6B52674F-DB9D-49BC-874E-A8A8F77EEC00}"/>
                </a:ext>
              </a:extLst>
            </p:cNvPr>
            <p:cNvCxnSpPr>
              <a:cxnSpLocks/>
            </p:cNvCxnSpPr>
            <p:nvPr/>
          </p:nvCxnSpPr>
          <p:spPr>
            <a:xfrm>
              <a:off x="13401607" y="13379744"/>
              <a:ext cx="951115" cy="0"/>
            </a:xfrm>
            <a:prstGeom prst="line">
              <a:avLst/>
            </a:prstGeom>
            <a:ln w="1905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6EE7D096-F04F-195B-3633-9072E5AE809A}"/>
                </a:ext>
              </a:extLst>
            </p:cNvPr>
            <p:cNvSpPr/>
            <p:nvPr/>
          </p:nvSpPr>
          <p:spPr>
            <a:xfrm>
              <a:off x="10539776" y="13475193"/>
              <a:ext cx="5751830" cy="568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9F9C53B8-7D97-C77B-8EC2-95916E431FD7}"/>
                </a:ext>
              </a:extLst>
            </p:cNvPr>
            <p:cNvSpPr/>
            <p:nvPr/>
          </p:nvSpPr>
          <p:spPr>
            <a:xfrm>
              <a:off x="9836749" y="13470593"/>
              <a:ext cx="7010400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E36B7C6E-083C-34FF-5B1E-51B7601E9BE7}"/>
                </a:ext>
              </a:extLst>
            </p:cNvPr>
            <p:cNvSpPr/>
            <p:nvPr/>
          </p:nvSpPr>
          <p:spPr>
            <a:xfrm>
              <a:off x="10035173" y="13266385"/>
              <a:ext cx="7010400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1" name="Rectangle 110">
            <a:extLst>
              <a:ext uri="{FF2B5EF4-FFF2-40B4-BE49-F238E27FC236}">
                <a16:creationId xmlns:a16="http://schemas.microsoft.com/office/drawing/2014/main" id="{4B064135-E29C-5F11-EDC1-2C66866FAB38}"/>
              </a:ext>
            </a:extLst>
          </p:cNvPr>
          <p:cNvSpPr/>
          <p:nvPr/>
        </p:nvSpPr>
        <p:spPr>
          <a:xfrm>
            <a:off x="6986016" y="8963540"/>
            <a:ext cx="14356080" cy="6638544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2" name="Elbow Connector 111">
            <a:extLst>
              <a:ext uri="{FF2B5EF4-FFF2-40B4-BE49-F238E27FC236}">
                <a16:creationId xmlns:a16="http://schemas.microsoft.com/office/drawing/2014/main" id="{EFD0C664-47E4-FB87-E5AF-FE7F8DAF223B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436811" y="11569792"/>
            <a:ext cx="601182" cy="1459355"/>
          </a:xfrm>
          <a:prstGeom prst="bentConnector2">
            <a:avLst/>
          </a:prstGeom>
          <a:ln w="48514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Elbow Connector 112">
            <a:extLst>
              <a:ext uri="{FF2B5EF4-FFF2-40B4-BE49-F238E27FC236}">
                <a16:creationId xmlns:a16="http://schemas.microsoft.com/office/drawing/2014/main" id="{8C09A945-AD88-C051-EDE8-7BAA58F7DB5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0510982" y="12505396"/>
            <a:ext cx="452840" cy="1459354"/>
          </a:xfrm>
          <a:prstGeom prst="bentConnector2">
            <a:avLst/>
          </a:prstGeom>
          <a:ln w="33401">
            <a:solidFill>
              <a:srgbClr val="C0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DBFF270C-A184-0FFC-DC71-45744B3E6232}"/>
              </a:ext>
            </a:extLst>
          </p:cNvPr>
          <p:cNvCxnSpPr>
            <a:cxnSpLocks/>
          </p:cNvCxnSpPr>
          <p:nvPr/>
        </p:nvCxnSpPr>
        <p:spPr>
          <a:xfrm>
            <a:off x="13286478" y="12829708"/>
            <a:ext cx="892510" cy="0"/>
          </a:xfrm>
          <a:prstGeom prst="straightConnector1">
            <a:avLst/>
          </a:prstGeom>
          <a:ln w="171196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Elbow Connector 116">
            <a:extLst>
              <a:ext uri="{FF2B5EF4-FFF2-40B4-BE49-F238E27FC236}">
                <a16:creationId xmlns:a16="http://schemas.microsoft.com/office/drawing/2014/main" id="{3FF48B3F-0747-0C57-66BF-8C449C903BA2}"/>
              </a:ext>
            </a:extLst>
          </p:cNvPr>
          <p:cNvCxnSpPr>
            <a:cxnSpLocks/>
            <a:stCxn id="122" idx="0"/>
            <a:endCxn id="120" idx="0"/>
          </p:cNvCxnSpPr>
          <p:nvPr/>
        </p:nvCxnSpPr>
        <p:spPr>
          <a:xfrm rot="16200000" flipH="1">
            <a:off x="18122024" y="10755156"/>
            <a:ext cx="1061295" cy="2276912"/>
          </a:xfrm>
          <a:prstGeom prst="bentConnector3">
            <a:avLst>
              <a:gd name="adj1" fmla="val -21540"/>
            </a:avLst>
          </a:prstGeom>
          <a:ln w="196469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Elbow Connector 117">
            <a:extLst>
              <a:ext uri="{FF2B5EF4-FFF2-40B4-BE49-F238E27FC236}">
                <a16:creationId xmlns:a16="http://schemas.microsoft.com/office/drawing/2014/main" id="{741D2158-6629-E553-E1EC-C4E1756C408F}"/>
              </a:ext>
            </a:extLst>
          </p:cNvPr>
          <p:cNvCxnSpPr>
            <a:cxnSpLocks/>
            <a:stCxn id="121" idx="2"/>
            <a:endCxn id="120" idx="2"/>
          </p:cNvCxnSpPr>
          <p:nvPr/>
        </p:nvCxnSpPr>
        <p:spPr>
          <a:xfrm rot="5400000" flipH="1" flipV="1">
            <a:off x="18132670" y="12683029"/>
            <a:ext cx="1040003" cy="2276912"/>
          </a:xfrm>
          <a:prstGeom prst="bentConnector3">
            <a:avLst>
              <a:gd name="adj1" fmla="val -21981"/>
            </a:avLst>
          </a:prstGeom>
          <a:ln w="19558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angle 118">
            <a:extLst>
              <a:ext uri="{FF2B5EF4-FFF2-40B4-BE49-F238E27FC236}">
                <a16:creationId xmlns:a16="http://schemas.microsoft.com/office/drawing/2014/main" id="{07CD6061-38AF-E689-D1A1-915BA50A72DF}"/>
              </a:ext>
            </a:extLst>
          </p:cNvPr>
          <p:cNvSpPr/>
          <p:nvPr/>
        </p:nvSpPr>
        <p:spPr>
          <a:xfrm>
            <a:off x="11467080" y="12401775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β</a:t>
            </a:r>
            <a:endParaRPr lang="en-US" sz="24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638534B9-D456-40E2-083E-6920B5E8A939}"/>
              </a:ext>
            </a:extLst>
          </p:cNvPr>
          <p:cNvSpPr/>
          <p:nvPr/>
        </p:nvSpPr>
        <p:spPr>
          <a:xfrm>
            <a:off x="18881429" y="12424260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Ν</a:t>
            </a:r>
            <a:r>
              <a:rPr lang="en-US" sz="24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area</a:t>
            </a:r>
            <a:endParaRPr lang="en-US" sz="24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0B11CFA2-D363-9F33-2E4C-2A83DFC30D7F}"/>
              </a:ext>
            </a:extLst>
          </p:cNvPr>
          <p:cNvSpPr/>
          <p:nvPr/>
        </p:nvSpPr>
        <p:spPr>
          <a:xfrm>
            <a:off x="14189827" y="12391097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24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:C</a:t>
            </a:r>
            <a:r>
              <a:rPr lang="en-US" sz="24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CBEC996F-EFEE-1F81-54F0-C8A68684BB24}"/>
              </a:ext>
            </a:extLst>
          </p:cNvPr>
          <p:cNvCxnSpPr>
            <a:cxnSpLocks/>
          </p:cNvCxnSpPr>
          <p:nvPr/>
        </p:nvCxnSpPr>
        <p:spPr>
          <a:xfrm flipV="1">
            <a:off x="11013433" y="14176525"/>
            <a:ext cx="5591084" cy="10678"/>
          </a:xfrm>
          <a:prstGeom prst="straightConnector1">
            <a:avLst/>
          </a:prstGeom>
          <a:ln w="52832">
            <a:solidFill>
              <a:srgbClr val="C0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Elbow Connector 129">
            <a:extLst>
              <a:ext uri="{FF2B5EF4-FFF2-40B4-BE49-F238E27FC236}">
                <a16:creationId xmlns:a16="http://schemas.microsoft.com/office/drawing/2014/main" id="{FFF72A87-448F-FD68-A800-8BC9B0BC1A7C}"/>
              </a:ext>
            </a:extLst>
          </p:cNvPr>
          <p:cNvCxnSpPr>
            <a:cxnSpLocks/>
          </p:cNvCxnSpPr>
          <p:nvPr/>
        </p:nvCxnSpPr>
        <p:spPr>
          <a:xfrm flipV="1">
            <a:off x="9599070" y="11362965"/>
            <a:ext cx="7654848" cy="2550587"/>
          </a:xfrm>
          <a:prstGeom prst="bentConnector4">
            <a:avLst>
              <a:gd name="adj1" fmla="val -15756"/>
              <a:gd name="adj2" fmla="val 160739"/>
            </a:avLst>
          </a:prstGeom>
          <a:ln w="539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21B350C3-6710-69C4-F14E-83A56268B101}"/>
              </a:ext>
            </a:extLst>
          </p:cNvPr>
          <p:cNvCxnSpPr>
            <a:stCxn id="121" idx="0"/>
            <a:endCxn id="122" idx="2"/>
          </p:cNvCxnSpPr>
          <p:nvPr/>
        </p:nvCxnSpPr>
        <p:spPr>
          <a:xfrm flipV="1">
            <a:off x="17514216" y="12240188"/>
            <a:ext cx="0" cy="1224075"/>
          </a:xfrm>
          <a:prstGeom prst="straightConnector1">
            <a:avLst/>
          </a:prstGeom>
          <a:ln w="105664">
            <a:solidFill>
              <a:srgbClr val="C0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>
            <a:extLst>
              <a:ext uri="{FF2B5EF4-FFF2-40B4-BE49-F238E27FC236}">
                <a16:creationId xmlns:a16="http://schemas.microsoft.com/office/drawing/2014/main" id="{EDE6B700-7E4D-36F5-8019-D93207022D47}"/>
              </a:ext>
            </a:extLst>
          </p:cNvPr>
          <p:cNvSpPr/>
          <p:nvPr/>
        </p:nvSpPr>
        <p:spPr>
          <a:xfrm>
            <a:off x="9002017" y="13474941"/>
            <a:ext cx="2011416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availability</a:t>
            </a:r>
            <a:endParaRPr lang="en-US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98DA0952-81EA-B5E1-54CA-5815E4092406}"/>
              </a:ext>
            </a:extLst>
          </p:cNvPr>
          <p:cNvCxnSpPr/>
          <p:nvPr/>
        </p:nvCxnSpPr>
        <p:spPr>
          <a:xfrm>
            <a:off x="9458901" y="12239205"/>
            <a:ext cx="0" cy="1225058"/>
          </a:xfrm>
          <a:prstGeom prst="straightConnector1">
            <a:avLst/>
          </a:prstGeom>
          <a:ln w="90805">
            <a:solidFill>
              <a:srgbClr val="C0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ectangle 136">
            <a:extLst>
              <a:ext uri="{FF2B5EF4-FFF2-40B4-BE49-F238E27FC236}">
                <a16:creationId xmlns:a16="http://schemas.microsoft.com/office/drawing/2014/main" id="{4B544D35-CEF3-646F-9807-3EB20E72B471}"/>
              </a:ext>
            </a:extLst>
          </p:cNvPr>
          <p:cNvSpPr/>
          <p:nvPr/>
        </p:nvSpPr>
        <p:spPr>
          <a:xfrm>
            <a:off x="7239918" y="793025"/>
            <a:ext cx="2359152" cy="100584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28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species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1B74F84B-6587-1E93-0697-5F8D554EEAB2}"/>
              </a:ext>
            </a:extLst>
          </p:cNvPr>
          <p:cNvSpPr/>
          <p:nvPr/>
        </p:nvSpPr>
        <p:spPr>
          <a:xfrm>
            <a:off x="7239918" y="8460620"/>
            <a:ext cx="2359152" cy="100584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28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species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123465E-6365-184C-F82D-3C89CDF0013E}"/>
              </a:ext>
            </a:extLst>
          </p:cNvPr>
          <p:cNvSpPr/>
          <p:nvPr/>
        </p:nvSpPr>
        <p:spPr>
          <a:xfrm>
            <a:off x="16604517" y="5799171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24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area</a:t>
            </a:r>
            <a:endParaRPr lang="en-US" sz="24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244C3B3-BFB3-A800-01FE-5E3353CD4BC7}"/>
              </a:ext>
            </a:extLst>
          </p:cNvPr>
          <p:cNvSpPr/>
          <p:nvPr/>
        </p:nvSpPr>
        <p:spPr>
          <a:xfrm>
            <a:off x="9002017" y="5809849"/>
            <a:ext cx="2011416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availability</a:t>
            </a:r>
            <a:endParaRPr lang="en-US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9C4F1978-6E28-9AFB-0B78-5DD0A679A98F}"/>
              </a:ext>
            </a:extLst>
          </p:cNvPr>
          <p:cNvSpPr/>
          <p:nvPr/>
        </p:nvSpPr>
        <p:spPr>
          <a:xfrm>
            <a:off x="16604517" y="13464263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24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area</a:t>
            </a:r>
            <a:endParaRPr lang="en-US" sz="24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7" name="Elbow Connector 86">
            <a:extLst>
              <a:ext uri="{FF2B5EF4-FFF2-40B4-BE49-F238E27FC236}">
                <a16:creationId xmlns:a16="http://schemas.microsoft.com/office/drawing/2014/main" id="{4F0F222A-5003-7CC3-4454-9411960E36D9}"/>
              </a:ext>
            </a:extLst>
          </p:cNvPr>
          <p:cNvCxnSpPr>
            <a:cxnSpLocks/>
          </p:cNvCxnSpPr>
          <p:nvPr/>
        </p:nvCxnSpPr>
        <p:spPr>
          <a:xfrm>
            <a:off x="10937412" y="4135502"/>
            <a:ext cx="3397947" cy="561180"/>
          </a:xfrm>
          <a:prstGeom prst="bentConnector3">
            <a:avLst>
              <a:gd name="adj1" fmla="val 100013"/>
            </a:avLst>
          </a:prstGeom>
          <a:ln w="15494">
            <a:solidFill>
              <a:srgbClr val="C0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Elbow Connector 95">
            <a:extLst>
              <a:ext uri="{FF2B5EF4-FFF2-40B4-BE49-F238E27FC236}">
                <a16:creationId xmlns:a16="http://schemas.microsoft.com/office/drawing/2014/main" id="{379B4E34-B7A7-58A8-A750-A42910FBEF06}"/>
              </a:ext>
            </a:extLst>
          </p:cNvPr>
          <p:cNvCxnSpPr>
            <a:cxnSpLocks/>
            <a:stCxn id="97" idx="1"/>
          </p:cNvCxnSpPr>
          <p:nvPr/>
        </p:nvCxnSpPr>
        <p:spPr>
          <a:xfrm rot="10800000" flipV="1">
            <a:off x="10007726" y="10395671"/>
            <a:ext cx="1459355" cy="981318"/>
          </a:xfrm>
          <a:prstGeom prst="bentConnector2">
            <a:avLst/>
          </a:prstGeom>
          <a:ln w="147193">
            <a:solidFill>
              <a:srgbClr val="C0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>
            <a:extLst>
              <a:ext uri="{FF2B5EF4-FFF2-40B4-BE49-F238E27FC236}">
                <a16:creationId xmlns:a16="http://schemas.microsoft.com/office/drawing/2014/main" id="{4AF4D0D3-F69E-970D-D196-ED034D1218FF}"/>
              </a:ext>
            </a:extLst>
          </p:cNvPr>
          <p:cNvSpPr/>
          <p:nvPr/>
        </p:nvSpPr>
        <p:spPr>
          <a:xfrm>
            <a:off x="11467080" y="9957059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VPD</a:t>
            </a:r>
            <a:endParaRPr lang="en-US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3" name="Elbow Connector 102">
            <a:extLst>
              <a:ext uri="{FF2B5EF4-FFF2-40B4-BE49-F238E27FC236}">
                <a16:creationId xmlns:a16="http://schemas.microsoft.com/office/drawing/2014/main" id="{5CB050A9-177C-DD4F-55C1-67DABEFCF568}"/>
              </a:ext>
            </a:extLst>
          </p:cNvPr>
          <p:cNvCxnSpPr>
            <a:cxnSpLocks/>
          </p:cNvCxnSpPr>
          <p:nvPr/>
        </p:nvCxnSpPr>
        <p:spPr>
          <a:xfrm rot="16200000" flipH="1">
            <a:off x="12551191" y="2578720"/>
            <a:ext cx="1571822" cy="2722747"/>
          </a:xfrm>
          <a:prstGeom prst="bentConnector3">
            <a:avLst>
              <a:gd name="adj1" fmla="val 33670"/>
            </a:avLst>
          </a:prstGeom>
          <a:ln w="77089">
            <a:solidFill>
              <a:srgbClr val="C0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D9301AC8-820A-6905-E94D-B1A43A6E26EF}"/>
              </a:ext>
            </a:extLst>
          </p:cNvPr>
          <p:cNvSpPr/>
          <p:nvPr/>
        </p:nvSpPr>
        <p:spPr>
          <a:xfrm>
            <a:off x="11467080" y="2276960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VPD</a:t>
            </a:r>
            <a:endParaRPr lang="en-US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AAD1016-970D-A63E-5FF8-0CE765630A13}"/>
              </a:ext>
            </a:extLst>
          </p:cNvPr>
          <p:cNvSpPr/>
          <p:nvPr/>
        </p:nvSpPr>
        <p:spPr>
          <a:xfrm>
            <a:off x="9098026" y="3696890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Soil moisture</a:t>
            </a:r>
            <a:endParaRPr lang="en-US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FD7E968-8F81-887D-0BC6-8F6001755390}"/>
              </a:ext>
            </a:extLst>
          </p:cNvPr>
          <p:cNvSpPr/>
          <p:nvPr/>
        </p:nvSpPr>
        <p:spPr>
          <a:xfrm>
            <a:off x="16604517" y="3697873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4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mass</a:t>
            </a:r>
            <a:endParaRPr lang="en-US" sz="24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62D8A45-A317-DFD4-7949-E7194DB40F11}"/>
              </a:ext>
            </a:extLst>
          </p:cNvPr>
          <p:cNvSpPr/>
          <p:nvPr/>
        </p:nvSpPr>
        <p:spPr>
          <a:xfrm>
            <a:off x="14189827" y="4726005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24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:C</a:t>
            </a:r>
            <a:r>
              <a:rPr lang="en-US" sz="24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5C207482-5FB8-477F-09C3-E31A8AE7FE8C}"/>
              </a:ext>
            </a:extLst>
          </p:cNvPr>
          <p:cNvSpPr/>
          <p:nvPr/>
        </p:nvSpPr>
        <p:spPr>
          <a:xfrm>
            <a:off x="9098026" y="11361982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Soil moisture</a:t>
            </a:r>
            <a:endParaRPr lang="en-US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44E7514D-E322-67D6-FAAE-AD7D5D60FCE0}"/>
              </a:ext>
            </a:extLst>
          </p:cNvPr>
          <p:cNvSpPr/>
          <p:nvPr/>
        </p:nvSpPr>
        <p:spPr>
          <a:xfrm>
            <a:off x="16604517" y="11362965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4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mass</a:t>
            </a:r>
            <a:endParaRPr lang="en-US" sz="24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7CEA00E0-F289-2A57-17CF-927D4D33B123}"/>
              </a:ext>
            </a:extLst>
          </p:cNvPr>
          <p:cNvSpPr txBox="1"/>
          <p:nvPr/>
        </p:nvSpPr>
        <p:spPr>
          <a:xfrm>
            <a:off x="7170675" y="7431412"/>
            <a:ext cx="7980390" cy="40011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Fisher’s C = 31.796, 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=0.200, df = 26, AIC = 103.796, BIC = 196.486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F0AF4C42-47FB-A361-A5F2-7EA7BC4D934C}"/>
              </a:ext>
            </a:extLst>
          </p:cNvPr>
          <p:cNvSpPr txBox="1"/>
          <p:nvPr/>
        </p:nvSpPr>
        <p:spPr>
          <a:xfrm>
            <a:off x="7170675" y="15068776"/>
            <a:ext cx="7837723" cy="40011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Fisher’s C = 25.750, 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=0.263, df = 22, AIC = 95.750, BIC = 185.865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DDB25BE9-98C5-A286-D683-3E32B1D10310}"/>
              </a:ext>
            </a:extLst>
          </p:cNvPr>
          <p:cNvSpPr txBox="1"/>
          <p:nvPr/>
        </p:nvSpPr>
        <p:spPr>
          <a:xfrm>
            <a:off x="5315685" y="464948"/>
            <a:ext cx="9380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(a)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AE1C6EBA-6B57-5C61-7E24-5C333A2AB63A}"/>
              </a:ext>
            </a:extLst>
          </p:cNvPr>
          <p:cNvSpPr txBox="1"/>
          <p:nvPr/>
        </p:nvSpPr>
        <p:spPr>
          <a:xfrm>
            <a:off x="5315685" y="8132543"/>
            <a:ext cx="9380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(b)</a:t>
            </a:r>
          </a:p>
        </p:txBody>
      </p:sp>
    </p:spTree>
    <p:extLst>
      <p:ext uri="{BB962C8B-B14F-4D97-AF65-F5344CB8AC3E}">
        <p14:creationId xmlns:p14="http://schemas.microsoft.com/office/powerpoint/2010/main" val="941335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 2013 - 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 2013 - 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 2013 - 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8877</TotalTime>
  <Words>393</Words>
  <Application>Microsoft Macintosh PowerPoint</Application>
  <PresentationFormat>Custom</PresentationFormat>
  <Paragraphs>208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Perkowski, Evan A</dc:creator>
  <cp:lastModifiedBy>Perkowski, Evan A</cp:lastModifiedBy>
  <cp:revision>70</cp:revision>
  <dcterms:created xsi:type="dcterms:W3CDTF">2022-10-19T19:59:54Z</dcterms:created>
  <dcterms:modified xsi:type="dcterms:W3CDTF">2024-02-23T19:10:48Z</dcterms:modified>
</cp:coreProperties>
</file>