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76" r:id="rId2"/>
    <p:sldId id="278" r:id="rId3"/>
    <p:sldId id="281" r:id="rId4"/>
    <p:sldId id="283" r:id="rId5"/>
    <p:sldId id="284" r:id="rId6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3"/>
    <p:restoredTop sz="96256"/>
  </p:normalViewPr>
  <p:slideViewPr>
    <p:cSldViewPr snapToGrid="0">
      <p:cViewPr>
        <p:scale>
          <a:sx n="190" d="100"/>
          <a:sy n="190" d="100"/>
        </p:scale>
        <p:origin x="-9880" y="-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19519"/>
            <a:ext cx="3786813" cy="1934370"/>
          </a:xfrm>
          <a:prstGeom prst="bentConnector3">
            <a:avLst>
              <a:gd name="adj1" fmla="val 778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15605" y="11628113"/>
            <a:ext cx="0" cy="634790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46178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70212" y="11451456"/>
            <a:ext cx="3985691" cy="346965"/>
          </a:xfrm>
          <a:prstGeom prst="bentConnector3">
            <a:avLst>
              <a:gd name="adj1" fmla="val 742"/>
            </a:avLst>
          </a:prstGeom>
          <a:ln w="37592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11959279"/>
            <a:ext cx="634554" cy="1459355"/>
          </a:xfrm>
          <a:prstGeom prst="bentConnector2">
            <a:avLst/>
          </a:prstGeom>
          <a:ln w="1765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0777818" y="11070591"/>
            <a:ext cx="4231040" cy="670084"/>
          </a:xfrm>
          <a:prstGeom prst="bentConnector3">
            <a:avLst>
              <a:gd name="adj1" fmla="val 100057"/>
            </a:avLst>
          </a:prstGeom>
          <a:ln w="14477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599460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/>
          <p:nvPr/>
        </p:nvCxnSpPr>
        <p:spPr>
          <a:xfrm rot="16200000" flipH="1">
            <a:off x="8172361" y="11075719"/>
            <a:ext cx="2366861" cy="1109382"/>
          </a:xfrm>
          <a:prstGeom prst="bentConnector3">
            <a:avLst>
              <a:gd name="adj1" fmla="val 72442"/>
            </a:avLst>
          </a:prstGeom>
          <a:ln w="22098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9308" y="10642541"/>
            <a:ext cx="3199099" cy="650028"/>
          </a:xfrm>
          <a:prstGeom prst="bentConnector3">
            <a:avLst>
              <a:gd name="adj1" fmla="val 2081"/>
            </a:avLst>
          </a:prstGeom>
          <a:ln w="136906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4027462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5067371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78DFC-34B8-605C-0129-B4367D564AF6}"/>
              </a:ext>
            </a:extLst>
          </p:cNvPr>
          <p:cNvSpPr txBox="1"/>
          <p:nvPr/>
        </p:nvSpPr>
        <p:spPr>
          <a:xfrm>
            <a:off x="10582516" y="532054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835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186FAE-EF23-21EC-0CCB-D03CAD71095C}"/>
              </a:ext>
            </a:extLst>
          </p:cNvPr>
          <p:cNvSpPr txBox="1"/>
          <p:nvPr/>
        </p:nvSpPr>
        <p:spPr>
          <a:xfrm>
            <a:off x="144979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768F57-8B2B-8D86-DDA0-6963206DCDB4}"/>
              </a:ext>
            </a:extLst>
          </p:cNvPr>
          <p:cNvSpPr txBox="1"/>
          <p:nvPr/>
        </p:nvSpPr>
        <p:spPr>
          <a:xfrm>
            <a:off x="156820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AB9832-7D9C-F5F9-16D7-9D155076C833}"/>
              </a:ext>
            </a:extLst>
          </p:cNvPr>
          <p:cNvSpPr txBox="1"/>
          <p:nvPr/>
        </p:nvSpPr>
        <p:spPr>
          <a:xfrm>
            <a:off x="15682024" y="617388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81651" y="487682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8FF02E-DFE4-2B16-F73C-064E2DFE0FF9}"/>
              </a:ext>
            </a:extLst>
          </p:cNvPr>
          <p:cNvSpPr txBox="1"/>
          <p:nvPr/>
        </p:nvSpPr>
        <p:spPr>
          <a:xfrm>
            <a:off x="12288354" y="617217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42604"/>
            <a:ext cx="0" cy="1098071"/>
          </a:xfrm>
          <a:prstGeom prst="straightConnector1">
            <a:avLst/>
          </a:prstGeom>
          <a:ln w="1993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5686128" y="1218267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2521813" y="12628576"/>
            <a:ext cx="6350" cy="1079290"/>
          </a:xfrm>
          <a:prstGeom prst="straightConnector1">
            <a:avLst/>
          </a:prstGeom>
          <a:ln w="17475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7459</TotalTime>
  <Words>235</Words>
  <Application>Microsoft Macintosh PowerPoint</Application>
  <PresentationFormat>Custom</PresentationFormat>
  <Paragraphs>134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57</cp:revision>
  <dcterms:created xsi:type="dcterms:W3CDTF">2022-10-19T19:59:54Z</dcterms:created>
  <dcterms:modified xsi:type="dcterms:W3CDTF">2023-09-25T14:49:42Z</dcterms:modified>
</cp:coreProperties>
</file>