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0"/>
  </p:notesMasterIdLst>
  <p:sldIdLst>
    <p:sldId id="276" r:id="rId2"/>
    <p:sldId id="278" r:id="rId3"/>
    <p:sldId id="281" r:id="rId4"/>
    <p:sldId id="283" r:id="rId5"/>
    <p:sldId id="284" r:id="rId6"/>
    <p:sldId id="285" r:id="rId7"/>
    <p:sldId id="287" r:id="rId8"/>
    <p:sldId id="288" r:id="rId9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81"/>
    <p:restoredTop sz="97840"/>
  </p:normalViewPr>
  <p:slideViewPr>
    <p:cSldViewPr snapToGrid="0">
      <p:cViewPr>
        <p:scale>
          <a:sx n="90" d="100"/>
          <a:sy n="90" d="100"/>
        </p:scale>
        <p:origin x="-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86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829C-A3DA-02ED-AC6F-90C141BD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D7B2A-7022-898A-52BC-6970285F37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6A378-144F-D4D9-5BFF-22F5AE766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178DE-AD1C-E59B-5E28-F3D7FBD69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4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E9C4FFF5-B216-F1F1-94F2-316CF4741880}"/>
              </a:ext>
            </a:extLst>
          </p:cNvPr>
          <p:cNvCxnSpPr>
            <a:cxnSpLocks/>
          </p:cNvCxnSpPr>
          <p:nvPr/>
        </p:nvCxnSpPr>
        <p:spPr>
          <a:xfrm flipV="1">
            <a:off x="13445941" y="12223926"/>
            <a:ext cx="3822884" cy="1929963"/>
          </a:xfrm>
          <a:prstGeom prst="bentConnector3">
            <a:avLst>
              <a:gd name="adj1" fmla="val 76577"/>
            </a:avLst>
          </a:prstGeom>
          <a:ln w="85090">
            <a:solidFill>
              <a:schemeClr val="accent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9A7F893-3C94-27E1-A247-0543276C4529}"/>
              </a:ext>
            </a:extLst>
          </p:cNvPr>
          <p:cNvCxnSpPr>
            <a:cxnSpLocks/>
          </p:cNvCxnSpPr>
          <p:nvPr/>
        </p:nvCxnSpPr>
        <p:spPr>
          <a:xfrm flipV="1">
            <a:off x="17225130" y="11628113"/>
            <a:ext cx="0" cy="551173"/>
          </a:xfrm>
          <a:prstGeom prst="straightConnector1">
            <a:avLst/>
          </a:prstGeom>
          <a:ln w="8509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302762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67972" y="11443505"/>
            <a:ext cx="3987931" cy="289219"/>
          </a:xfrm>
          <a:prstGeom prst="bentConnector3">
            <a:avLst>
              <a:gd name="adj1" fmla="val 37"/>
            </a:avLst>
          </a:prstGeom>
          <a:ln w="37592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3539"/>
            <a:ext cx="452840" cy="1459354"/>
          </a:xfrm>
          <a:prstGeom prst="bentConnector2">
            <a:avLst/>
          </a:prstGeom>
          <a:ln w="17653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114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2926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7665600" y="11589766"/>
            <a:ext cx="0" cy="1208173"/>
          </a:xfrm>
          <a:prstGeom prst="straightConnector1">
            <a:avLst/>
          </a:prstGeom>
          <a:ln w="6896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1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6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4559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95549" y="10999207"/>
            <a:ext cx="3920792" cy="699162"/>
          </a:xfrm>
          <a:prstGeom prst="bentConnector3">
            <a:avLst>
              <a:gd name="adj1" fmla="val 100091"/>
            </a:avLst>
          </a:prstGeom>
          <a:ln w="14477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607411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94881" y="11083168"/>
            <a:ext cx="2330640" cy="1118202"/>
          </a:xfrm>
          <a:prstGeom prst="bentConnector3">
            <a:avLst>
              <a:gd name="adj1" fmla="val 72176"/>
            </a:avLst>
          </a:prstGeom>
          <a:ln w="2209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66450" y="10647746"/>
            <a:ext cx="3033374" cy="629113"/>
          </a:xfrm>
          <a:prstGeom prst="bentConnector3">
            <a:avLst>
              <a:gd name="adj1" fmla="val -66"/>
            </a:avLst>
          </a:prstGeom>
          <a:ln w="13690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>
            <a:off x="10159108" y="4506165"/>
            <a:ext cx="1453008" cy="511480"/>
          </a:xfrm>
          <a:prstGeom prst="bentConnector3">
            <a:avLst>
              <a:gd name="adj1" fmla="val 2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  <a:stCxn id="59" idx="0"/>
          </p:cNvCxnSpPr>
          <p:nvPr/>
        </p:nvCxnSpPr>
        <p:spPr>
          <a:xfrm rot="5400000" flipH="1" flipV="1">
            <a:off x="10706354" y="5026852"/>
            <a:ext cx="358515" cy="1453005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cxnSpLocks/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61029" y="484093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112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C33AF3-CBA8-7C36-3976-1D7F61EA9A8E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BC5ECCF-1D36-3A07-3254-880CF2C608FB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1C83831-0446-0835-8397-8EFDF52FC991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8C4E9B3-A6D4-4357-6E1A-B9C2F9852D42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580F84-16DB-9D98-C76F-354460E28EA1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F25A1EB-5BC4-E0B7-1C89-07CAA4C653A3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057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81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74408"/>
            <a:ext cx="0" cy="1058316"/>
          </a:xfrm>
          <a:prstGeom prst="straightConnector1">
            <a:avLst/>
          </a:prstGeom>
          <a:ln w="1993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5488359" y="11151155"/>
            <a:ext cx="1267542" cy="589520"/>
          </a:xfrm>
          <a:prstGeom prst="bentConnector3">
            <a:avLst>
              <a:gd name="adj1" fmla="val -2546"/>
            </a:avLst>
          </a:prstGeom>
          <a:ln w="39624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75194" y="12109515"/>
            <a:ext cx="421944" cy="1470513"/>
          </a:xfrm>
          <a:prstGeom prst="bentConnector2">
            <a:avLst/>
          </a:prstGeom>
          <a:ln w="63119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5508"/>
            <a:ext cx="6350" cy="1079290"/>
          </a:xfrm>
          <a:prstGeom prst="straightConnector1">
            <a:avLst/>
          </a:prstGeom>
          <a:ln w="17475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6E415612-2CE1-257D-1E7A-DFE4E83EB874}"/>
              </a:ext>
            </a:extLst>
          </p:cNvPr>
          <p:cNvSpPr>
            <a:spLocks noChangeAspect="1"/>
          </p:cNvSpPr>
          <p:nvPr/>
        </p:nvSpPr>
        <p:spPr>
          <a:xfrm>
            <a:off x="12278782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5223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B649EF0-2175-7EB4-6303-619383AE8331}"/>
              </a:ext>
            </a:extLst>
          </p:cNvPr>
          <p:cNvSpPr>
            <a:spLocks noChangeAspect="1"/>
          </p:cNvSpPr>
          <p:nvPr/>
        </p:nvSpPr>
        <p:spPr>
          <a:xfrm>
            <a:off x="10563250" y="5322602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EC5290A-D483-02D4-F938-849E87645AA0}"/>
              </a:ext>
            </a:extLst>
          </p:cNvPr>
          <p:cNvSpPr txBox="1"/>
          <p:nvPr/>
        </p:nvSpPr>
        <p:spPr>
          <a:xfrm>
            <a:off x="10566742" y="538096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04160229-FD6A-B47D-B882-48B75E91D21B}"/>
              </a:ext>
            </a:extLst>
          </p:cNvPr>
          <p:cNvSpPr>
            <a:spLocks noChangeAspect="1"/>
          </p:cNvSpPr>
          <p:nvPr/>
        </p:nvSpPr>
        <p:spPr>
          <a:xfrm>
            <a:off x="12275290" y="6077254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DCE30B5-61F8-F6DD-5E82-BA1EA46AC39C}"/>
              </a:ext>
            </a:extLst>
          </p:cNvPr>
          <p:cNvSpPr txBox="1"/>
          <p:nvPr/>
        </p:nvSpPr>
        <p:spPr>
          <a:xfrm>
            <a:off x="12278782" y="6135617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CBE1731-8159-965B-09F4-DE32B5826DC7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3035090-1B1E-5384-D575-6A2843D20688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E4DEF69-D21B-951E-B0F5-08438C4358CB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DC1553E-5FFC-75AD-3FE7-92E5E1FF8017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6EFBD94-52BB-047D-E98D-E1E53CD2B919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B7ACEAA-BFCC-DD1A-4FBD-586B8DD3DAEA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74342" y="13461788"/>
            <a:ext cx="5556606" cy="0"/>
          </a:xfrm>
          <a:prstGeom prst="straightConnector1">
            <a:avLst/>
          </a:prstGeom>
          <a:ln w="53848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891239" y="11470506"/>
            <a:ext cx="3864664" cy="264294"/>
          </a:xfrm>
          <a:prstGeom prst="bentConnector3">
            <a:avLst>
              <a:gd name="adj1" fmla="val 50"/>
            </a:avLst>
          </a:prstGeom>
          <a:ln w="3619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62366" y="11849372"/>
            <a:ext cx="452840" cy="1459354"/>
          </a:xfrm>
          <a:prstGeom prst="bentConnector2">
            <a:avLst/>
          </a:prstGeom>
          <a:ln w="18161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413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15739"/>
              <a:gd name="adj2" fmla="val 146522"/>
            </a:avLst>
          </a:prstGeom>
          <a:ln w="3505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78994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6096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14384474" y="11828403"/>
            <a:ext cx="894024" cy="4619347"/>
          </a:xfrm>
          <a:prstGeom prst="bentConnector4">
            <a:avLst>
              <a:gd name="adj1" fmla="val -25570"/>
              <a:gd name="adj2" fmla="val 99935"/>
            </a:avLst>
          </a:prstGeom>
          <a:ln w="97536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455626" y="12644578"/>
            <a:ext cx="1356827" cy="1356354"/>
          </a:xfrm>
          <a:prstGeom prst="bentConnector3">
            <a:avLst>
              <a:gd name="adj1" fmla="val -77"/>
            </a:avLst>
          </a:prstGeom>
          <a:ln w="1562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1086092" y="10995025"/>
            <a:ext cx="3922766" cy="729775"/>
          </a:xfrm>
          <a:prstGeom prst="bentConnector3">
            <a:avLst>
              <a:gd name="adj1" fmla="val 100020"/>
            </a:avLst>
          </a:prstGeom>
          <a:ln w="14731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>
            <a:cxnSpLocks/>
          </p:cNvCxnSpPr>
          <p:nvPr/>
        </p:nvCxnSpPr>
        <p:spPr>
          <a:xfrm>
            <a:off x="9607913" y="11605241"/>
            <a:ext cx="0" cy="1200465"/>
          </a:xfrm>
          <a:prstGeom prst="straightConnector1">
            <a:avLst/>
          </a:prstGeom>
          <a:ln w="41910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86093" y="10642541"/>
            <a:ext cx="3199099" cy="650028"/>
          </a:xfrm>
          <a:prstGeom prst="bentConnector3">
            <a:avLst>
              <a:gd name="adj1" fmla="val 97"/>
            </a:avLst>
          </a:prstGeom>
          <a:ln w="142875">
            <a:solidFill>
              <a:srgbClr val="C0000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332351"/>
            <a:chOff x="9836749" y="13266385"/>
            <a:chExt cx="7208824" cy="133235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76323" y="14044738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09845"/>
            <a:ext cx="601182" cy="1459355"/>
          </a:xfrm>
          <a:prstGeom prst="bentConnector2">
            <a:avLst/>
          </a:prstGeom>
          <a:ln w="191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80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0198" y="10677683"/>
            <a:ext cx="5843" cy="1050299"/>
          </a:xfrm>
          <a:prstGeom prst="straightConnector1">
            <a:avLst/>
          </a:prstGeom>
          <a:ln w="20193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9116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665108" y="12182679"/>
            <a:ext cx="634555" cy="1504991"/>
          </a:xfrm>
          <a:prstGeom prst="bentConnector2">
            <a:avLst/>
          </a:prstGeom>
          <a:ln w="65532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842760" y="10524872"/>
            <a:ext cx="1040309" cy="1394631"/>
          </a:xfrm>
          <a:prstGeom prst="bentConnector3">
            <a:avLst>
              <a:gd name="adj1" fmla="val -21974"/>
            </a:avLst>
          </a:prstGeom>
          <a:ln w="19024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832420" y="12479019"/>
            <a:ext cx="1060989" cy="1394631"/>
          </a:xfrm>
          <a:prstGeom prst="bentConnector3">
            <a:avLst>
              <a:gd name="adj1" fmla="val -21546"/>
            </a:avLst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cxnSpLocks/>
          </p:cNvCxnSpPr>
          <p:nvPr/>
        </p:nvCxnSpPr>
        <p:spPr>
          <a:xfrm flipV="1">
            <a:off x="12521813" y="12644341"/>
            <a:ext cx="6350" cy="1079290"/>
          </a:xfrm>
          <a:prstGeom prst="straightConnector1">
            <a:avLst/>
          </a:prstGeom>
          <a:ln w="172847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8150532" y="117528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3773D16-A7A4-9E1C-BC15-9019F70CFB52}"/>
              </a:ext>
            </a:extLst>
          </p:cNvPr>
          <p:cNvCxnSpPr>
            <a:cxnSpLocks/>
            <a:stCxn id="171" idx="2"/>
            <a:endCxn id="163" idx="0"/>
          </p:cNvCxnSpPr>
          <p:nvPr/>
        </p:nvCxnSpPr>
        <p:spPr>
          <a:xfrm rot="16200000" flipH="1">
            <a:off x="11979748" y="4311030"/>
            <a:ext cx="1093654" cy="317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37F5FA4-FCE3-53AF-173E-69C602BFDE00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08FD72B-182D-1852-C4AC-62AC97690E87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5BA9AF0-DB33-8B83-AE5B-FA15682817E4}"/>
              </a:ext>
            </a:extLst>
          </p:cNvPr>
          <p:cNvCxnSpPr>
            <a:stCxn id="170" idx="0"/>
            <a:endCxn id="167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C891C58-29DD-E49F-C8DC-72B0A46FC261}"/>
              </a:ext>
            </a:extLst>
          </p:cNvPr>
          <p:cNvCxnSpPr>
            <a:cxnSpLocks/>
            <a:stCxn id="170" idx="2"/>
            <a:endCxn id="166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FB07FB16-48F2-0383-63DF-758619D9AA23}"/>
              </a:ext>
            </a:extLst>
          </p:cNvPr>
          <p:cNvCxnSpPr>
            <a:cxnSpLocks/>
            <a:stCxn id="167" idx="0"/>
            <a:endCxn id="165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E448E4C-65BB-DEE6-C2CC-3521524ABF3B}"/>
              </a:ext>
            </a:extLst>
          </p:cNvPr>
          <p:cNvCxnSpPr>
            <a:cxnSpLocks/>
            <a:stCxn id="166" idx="2"/>
            <a:endCxn id="165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B892F48-C8C6-6A4A-E886-10C138C62892}"/>
              </a:ext>
            </a:extLst>
          </p:cNvPr>
          <p:cNvCxnSpPr>
            <a:stCxn id="162" idx="0"/>
            <a:endCxn id="163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9D21678-870B-6E2D-D0DD-DDB73D33C236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C5B1774-A929-BAB1-B05A-E174EFFE9B41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C4031F-AC9A-D9F2-7A1E-5D1AF9B1898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5ADC28-54D7-CEE1-FC6D-8F665DC694C0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11EF347-A359-440B-B837-C0EC773C7DB8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35BAB16-C2F7-2715-9782-7093EE52161C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D1A4BF9-B304-6274-42AB-32FA0114F3EC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 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CAD8A43-B8F0-AAA1-81A3-C47D55AAD42F}"/>
              </a:ext>
            </a:extLst>
          </p:cNvPr>
          <p:cNvSpPr/>
          <p:nvPr/>
        </p:nvSpPr>
        <p:spPr>
          <a:xfrm>
            <a:off x="11612114" y="2888568"/>
            <a:ext cx="182574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D3E0A0D-0DFA-9B76-4E85-9D8343379A96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3CEF593-BD18-779C-EA16-3FF4A84134EF}"/>
              </a:ext>
            </a:extLst>
          </p:cNvPr>
          <p:cNvSpPr txBox="1"/>
          <p:nvPr/>
        </p:nvSpPr>
        <p:spPr>
          <a:xfrm>
            <a:off x="12294704" y="407458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56640CB-1F0A-0103-3E61-714ADB8612EE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9A7756-3595-6AD3-4FC1-B0DFEF1D96A6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0A2EFEC-1F00-282F-EF57-E586F4E4A6C5}"/>
              </a:ext>
            </a:extLst>
          </p:cNvPr>
          <p:cNvGrpSpPr/>
          <p:nvPr/>
        </p:nvGrpSpPr>
        <p:grpSpPr>
          <a:xfrm>
            <a:off x="14248407" y="7053509"/>
            <a:ext cx="2561532" cy="853440"/>
            <a:chOff x="14336889" y="10167639"/>
            <a:chExt cx="2561532" cy="853440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706B4CB6-85CC-D8B1-8A08-FD03090C5E51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2617127-1DE6-B2EC-ADA5-33AA0094252A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4F5B8043-2A97-CDCE-E82D-3DDB1283DC8A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FEBB8C8-1F20-D8A9-5126-685ACE0C390F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1E9E510-78F9-3CCA-8BC5-DC2CA316234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038A42CC-9D71-75DF-8030-595C2B1C7536}"/>
              </a:ext>
            </a:extLst>
          </p:cNvPr>
          <p:cNvSpPr>
            <a:spLocks noChangeAspect="1"/>
          </p:cNvSpPr>
          <p:nvPr/>
        </p:nvSpPr>
        <p:spPr>
          <a:xfrm>
            <a:off x="12284062" y="609358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E92C635-679B-ABE6-8A67-9EEF43E56281}"/>
              </a:ext>
            </a:extLst>
          </p:cNvPr>
          <p:cNvSpPr txBox="1"/>
          <p:nvPr/>
        </p:nvSpPr>
        <p:spPr>
          <a:xfrm>
            <a:off x="12312296" y="6135695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9D61A4C-7730-2089-4036-1D56AAECD389}"/>
              </a:ext>
            </a:extLst>
          </p:cNvPr>
          <p:cNvSpPr>
            <a:spLocks noChangeAspect="1"/>
          </p:cNvSpPr>
          <p:nvPr/>
        </p:nvSpPr>
        <p:spPr>
          <a:xfrm>
            <a:off x="14515463" y="4007318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DB2B6AE-0B57-3839-0492-852F9192C13A}"/>
              </a:ext>
            </a:extLst>
          </p:cNvPr>
          <p:cNvSpPr txBox="1"/>
          <p:nvPr/>
        </p:nvSpPr>
        <p:spPr>
          <a:xfrm>
            <a:off x="14518955" y="4065681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D3C0917-54AC-502F-006B-EC94186BD315}"/>
              </a:ext>
            </a:extLst>
          </p:cNvPr>
          <p:cNvSpPr>
            <a:spLocks noChangeAspect="1"/>
          </p:cNvSpPr>
          <p:nvPr/>
        </p:nvSpPr>
        <p:spPr>
          <a:xfrm>
            <a:off x="15720983" y="400666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C38C7F-30D2-7B34-629D-12B4020CBE36}"/>
              </a:ext>
            </a:extLst>
          </p:cNvPr>
          <p:cNvSpPr txBox="1"/>
          <p:nvPr/>
        </p:nvSpPr>
        <p:spPr>
          <a:xfrm>
            <a:off x="15724475" y="406502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66B9ECB-18F0-AAAF-7606-00E223125031}"/>
              </a:ext>
            </a:extLst>
          </p:cNvPr>
          <p:cNvSpPr>
            <a:spLocks noChangeAspect="1"/>
          </p:cNvSpPr>
          <p:nvPr/>
        </p:nvSpPr>
        <p:spPr>
          <a:xfrm>
            <a:off x="15713980" y="6100307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D3A4488-32A5-CC14-6C03-CFC6E1696E96}"/>
              </a:ext>
            </a:extLst>
          </p:cNvPr>
          <p:cNvSpPr txBox="1"/>
          <p:nvPr/>
        </p:nvSpPr>
        <p:spPr>
          <a:xfrm>
            <a:off x="15717472" y="6158670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581E0BD0-E020-D10C-A647-A9EF9EA192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437298" y="12519460"/>
            <a:ext cx="2700342" cy="874977"/>
          </a:xfrm>
          <a:prstGeom prst="bentConnector3">
            <a:avLst>
              <a:gd name="adj1" fmla="val 77396"/>
            </a:avLst>
          </a:prstGeom>
          <a:ln w="798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CCF01B1-6210-06D7-A848-78EABA0376B4}"/>
              </a:ext>
            </a:extLst>
          </p:cNvPr>
          <p:cNvCxnSpPr>
            <a:cxnSpLocks/>
          </p:cNvCxnSpPr>
          <p:nvPr/>
        </p:nvCxnSpPr>
        <p:spPr>
          <a:xfrm>
            <a:off x="13453156" y="14396227"/>
            <a:ext cx="2939387" cy="0"/>
          </a:xfrm>
          <a:prstGeom prst="line">
            <a:avLst/>
          </a:prstGeom>
          <a:ln w="79883">
            <a:solidFill>
              <a:srgbClr val="C00000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7FD0BF0-1A4B-63C8-5B57-CF182915AB5D}"/>
              </a:ext>
            </a:extLst>
          </p:cNvPr>
          <p:cNvCxnSpPr>
            <a:stCxn id="30" idx="3"/>
            <a:endCxn id="163" idx="1"/>
          </p:cNvCxnSpPr>
          <p:nvPr/>
        </p:nvCxnSpPr>
        <p:spPr>
          <a:xfrm>
            <a:off x="10721525" y="5292349"/>
            <a:ext cx="896939" cy="5708"/>
          </a:xfrm>
          <a:prstGeom prst="straightConnector1">
            <a:avLst/>
          </a:prstGeom>
          <a:ln w="76200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EA6A1-86BE-24F6-42D0-3C22C3C5C7AA}"/>
              </a:ext>
            </a:extLst>
          </p:cNvPr>
          <p:cNvSpPr/>
          <p:nvPr/>
        </p:nvSpPr>
        <p:spPr>
          <a:xfrm>
            <a:off x="8710109" y="4853737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F7183B4-F0DA-CCB8-F6F2-CEF46D61B5E4}"/>
              </a:ext>
            </a:extLst>
          </p:cNvPr>
          <p:cNvSpPr>
            <a:spLocks noChangeAspect="1"/>
          </p:cNvSpPr>
          <p:nvPr/>
        </p:nvSpPr>
        <p:spPr>
          <a:xfrm>
            <a:off x="10866884" y="5052173"/>
            <a:ext cx="486059" cy="486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8BB0001-B044-E332-C992-5BD5B39CCCD7}"/>
              </a:ext>
            </a:extLst>
          </p:cNvPr>
          <p:cNvSpPr txBox="1"/>
          <p:nvPr/>
        </p:nvSpPr>
        <p:spPr>
          <a:xfrm>
            <a:off x="10884164" y="5110536"/>
            <a:ext cx="479618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</p:spTree>
    <p:extLst>
      <p:ext uri="{BB962C8B-B14F-4D97-AF65-F5344CB8AC3E}">
        <p14:creationId xmlns:p14="http://schemas.microsoft.com/office/powerpoint/2010/main" val="99356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FFA470-1799-B77E-AF44-206EB76B33E4}"/>
              </a:ext>
            </a:extLst>
          </p:cNvPr>
          <p:cNvCxnSpPr>
            <a:cxnSpLocks/>
          </p:cNvCxnSpPr>
          <p:nvPr/>
        </p:nvCxnSpPr>
        <p:spPr>
          <a:xfrm>
            <a:off x="16971420" y="16761203"/>
            <a:ext cx="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29F035C-4D18-5580-A433-91BE2A587572}"/>
              </a:ext>
            </a:extLst>
          </p:cNvPr>
          <p:cNvSpPr/>
          <p:nvPr/>
        </p:nvSpPr>
        <p:spPr>
          <a:xfrm>
            <a:off x="6986016" y="1298448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0FAB126E-B012-272D-07D0-F42A896DBEA0}"/>
              </a:ext>
            </a:extLst>
          </p:cNvPr>
          <p:cNvCxnSpPr>
            <a:cxnSpLocks/>
          </p:cNvCxnSpPr>
          <p:nvPr/>
        </p:nvCxnSpPr>
        <p:spPr>
          <a:xfrm flipV="1">
            <a:off x="10007724" y="5357009"/>
            <a:ext cx="1459355" cy="430652"/>
          </a:xfrm>
          <a:prstGeom prst="bentConnector3">
            <a:avLst>
              <a:gd name="adj1" fmla="val -11"/>
            </a:avLst>
          </a:prstGeom>
          <a:ln w="2489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FDF41D-BCF1-213D-5397-9DD4D2C197AB}"/>
              </a:ext>
            </a:extLst>
          </p:cNvPr>
          <p:cNvCxnSpPr>
            <a:cxnSpLocks/>
          </p:cNvCxnSpPr>
          <p:nvPr/>
        </p:nvCxnSpPr>
        <p:spPr>
          <a:xfrm>
            <a:off x="13286478" y="5164616"/>
            <a:ext cx="892510" cy="0"/>
          </a:xfrm>
          <a:prstGeom prst="straightConnector1">
            <a:avLst/>
          </a:prstGeom>
          <a:ln w="16954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C696923E-50EB-BA53-D891-C250948F03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48873" y="3656508"/>
            <a:ext cx="606296" cy="1504990"/>
          </a:xfrm>
          <a:prstGeom prst="bentConnector2">
            <a:avLst/>
          </a:prstGeom>
          <a:ln w="2552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D849C8A-3D38-3899-BD16-F597B831AB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34744" y="5184051"/>
            <a:ext cx="634555" cy="1504991"/>
          </a:xfrm>
          <a:prstGeom prst="bentConnector2">
            <a:avLst/>
          </a:prstGeom>
          <a:ln w="36068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73E3213-F187-8E8D-5545-71CA2A9BD654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18122024" y="3090064"/>
            <a:ext cx="1061295" cy="2276912"/>
          </a:xfrm>
          <a:prstGeom prst="bentConnector3">
            <a:avLst>
              <a:gd name="adj1" fmla="val -21540"/>
            </a:avLst>
          </a:prstGeom>
          <a:ln w="2159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B822710A-1E72-1FC2-A223-51CD781B9BAA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 flipV="1">
            <a:off x="18132670" y="5017937"/>
            <a:ext cx="1040003" cy="2276912"/>
          </a:xfrm>
          <a:prstGeom prst="bentConnector3">
            <a:avLst>
              <a:gd name="adj1" fmla="val -21981"/>
            </a:avLst>
          </a:prstGeom>
          <a:ln w="22034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5D5B44-B633-6071-2B98-38E36FCBF868}"/>
              </a:ext>
            </a:extLst>
          </p:cNvPr>
          <p:cNvSpPr/>
          <p:nvPr/>
        </p:nvSpPr>
        <p:spPr>
          <a:xfrm>
            <a:off x="11467080" y="47366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070DD-32AC-E55E-527E-1AB717A872FF}"/>
              </a:ext>
            </a:extLst>
          </p:cNvPr>
          <p:cNvSpPr/>
          <p:nvPr/>
        </p:nvSpPr>
        <p:spPr>
          <a:xfrm>
            <a:off x="18881429" y="47591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56DB7C-DF9F-DB38-6B2D-5BB53512B12F}"/>
              </a:ext>
            </a:extLst>
          </p:cNvPr>
          <p:cNvCxnSpPr>
            <a:cxnSpLocks/>
            <a:stCxn id="20" idx="1"/>
            <a:endCxn id="23" idx="0"/>
          </p:cNvCxnSpPr>
          <p:nvPr/>
        </p:nvCxnSpPr>
        <p:spPr>
          <a:xfrm rot="10800000" flipV="1">
            <a:off x="10007726" y="2715572"/>
            <a:ext cx="1459355" cy="981318"/>
          </a:xfrm>
          <a:prstGeom prst="bentConnector2">
            <a:avLst/>
          </a:prstGeom>
          <a:ln w="141097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0DBAA1-8F74-BC47-EC65-C7481BEF127E}"/>
              </a:ext>
            </a:extLst>
          </p:cNvPr>
          <p:cNvCxnSpPr>
            <a:cxnSpLocks/>
          </p:cNvCxnSpPr>
          <p:nvPr/>
        </p:nvCxnSpPr>
        <p:spPr>
          <a:xfrm flipV="1">
            <a:off x="11013433" y="6511433"/>
            <a:ext cx="5591084" cy="10678"/>
          </a:xfrm>
          <a:prstGeom prst="straightConnector1">
            <a:avLst/>
          </a:prstGeom>
          <a:ln w="67818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83A1D3-A2EF-53DD-DC66-2677BF589808}"/>
              </a:ext>
            </a:extLst>
          </p:cNvPr>
          <p:cNvCxnSpPr>
            <a:cxnSpLocks/>
          </p:cNvCxnSpPr>
          <p:nvPr/>
        </p:nvCxnSpPr>
        <p:spPr>
          <a:xfrm flipV="1">
            <a:off x="9599070" y="3697873"/>
            <a:ext cx="7654848" cy="2550587"/>
          </a:xfrm>
          <a:prstGeom prst="bentConnector4">
            <a:avLst>
              <a:gd name="adj1" fmla="val -15756"/>
              <a:gd name="adj2" fmla="val 161224"/>
            </a:avLst>
          </a:prstGeom>
          <a:ln w="478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628077-500F-68E2-AC9C-F9037DEC9D52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17514216" y="4575096"/>
            <a:ext cx="0" cy="1224075"/>
          </a:xfrm>
          <a:prstGeom prst="straightConnector1">
            <a:avLst/>
          </a:prstGeom>
          <a:ln w="9055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B064135-E29C-5F11-EDC1-2C66866FAB38}"/>
              </a:ext>
            </a:extLst>
          </p:cNvPr>
          <p:cNvSpPr/>
          <p:nvPr/>
        </p:nvSpPr>
        <p:spPr>
          <a:xfrm>
            <a:off x="6986016" y="8963540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EFD0C664-47E4-FB87-E5AF-FE7F8DAF223B}"/>
              </a:ext>
            </a:extLst>
          </p:cNvPr>
          <p:cNvCxnSpPr>
            <a:cxnSpLocks/>
            <a:stCxn id="125" idx="2"/>
          </p:cNvCxnSpPr>
          <p:nvPr/>
        </p:nvCxnSpPr>
        <p:spPr>
          <a:xfrm rot="16200000" flipH="1">
            <a:off x="10556974" y="11689956"/>
            <a:ext cx="360856" cy="1459354"/>
          </a:xfrm>
          <a:prstGeom prst="bentConnector2">
            <a:avLst/>
          </a:prstGeom>
          <a:ln w="9436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8C09A945-AD88-C051-EDE8-7BAA58F7DB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982" y="12505396"/>
            <a:ext cx="452840" cy="1459354"/>
          </a:xfrm>
          <a:prstGeom prst="bentConnector2">
            <a:avLst/>
          </a:prstGeom>
          <a:ln w="69469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BFF270C-A184-0FFC-DC71-45744B3E6232}"/>
              </a:ext>
            </a:extLst>
          </p:cNvPr>
          <p:cNvCxnSpPr>
            <a:cxnSpLocks/>
          </p:cNvCxnSpPr>
          <p:nvPr/>
        </p:nvCxnSpPr>
        <p:spPr>
          <a:xfrm>
            <a:off x="13286478" y="12829708"/>
            <a:ext cx="892510" cy="0"/>
          </a:xfrm>
          <a:prstGeom prst="straightConnector1">
            <a:avLst/>
          </a:prstGeom>
          <a:ln w="1739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3FF48B3F-0747-0C57-66BF-8C449C903BA2}"/>
              </a:ext>
            </a:extLst>
          </p:cNvPr>
          <p:cNvCxnSpPr>
            <a:cxnSpLocks/>
            <a:stCxn id="122" idx="0"/>
            <a:endCxn id="120" idx="0"/>
          </p:cNvCxnSpPr>
          <p:nvPr/>
        </p:nvCxnSpPr>
        <p:spPr>
          <a:xfrm rot="16200000" flipH="1">
            <a:off x="18122024" y="10755156"/>
            <a:ext cx="1061295" cy="2276912"/>
          </a:xfrm>
          <a:prstGeom prst="bentConnector3">
            <a:avLst>
              <a:gd name="adj1" fmla="val -21540"/>
            </a:avLst>
          </a:prstGeom>
          <a:ln w="19646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741D2158-6629-E553-E1EC-C4E1756C408F}"/>
              </a:ext>
            </a:extLst>
          </p:cNvPr>
          <p:cNvCxnSpPr>
            <a:cxnSpLocks/>
            <a:stCxn id="121" idx="2"/>
            <a:endCxn id="120" idx="2"/>
          </p:cNvCxnSpPr>
          <p:nvPr/>
        </p:nvCxnSpPr>
        <p:spPr>
          <a:xfrm rot="5400000" flipH="1" flipV="1">
            <a:off x="18132670" y="12683029"/>
            <a:ext cx="1040003" cy="2276912"/>
          </a:xfrm>
          <a:prstGeom prst="bentConnector3">
            <a:avLst>
              <a:gd name="adj1" fmla="val -21981"/>
            </a:avLst>
          </a:prstGeom>
          <a:ln w="19558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7CD6061-38AF-E689-D1A1-915BA50A72DF}"/>
              </a:ext>
            </a:extLst>
          </p:cNvPr>
          <p:cNvSpPr/>
          <p:nvPr/>
        </p:nvSpPr>
        <p:spPr>
          <a:xfrm>
            <a:off x="11467080" y="124017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38534B9-D456-40E2-083E-6920B5E8A939}"/>
              </a:ext>
            </a:extLst>
          </p:cNvPr>
          <p:cNvSpPr/>
          <p:nvPr/>
        </p:nvSpPr>
        <p:spPr>
          <a:xfrm>
            <a:off x="18881429" y="124242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B11CFA2-D363-9F33-2E4C-2A83DFC30D7F}"/>
              </a:ext>
            </a:extLst>
          </p:cNvPr>
          <p:cNvSpPr/>
          <p:nvPr/>
        </p:nvSpPr>
        <p:spPr>
          <a:xfrm>
            <a:off x="14189827" y="123910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EC996F-EFEE-1F81-54F0-C8A68684BB24}"/>
              </a:ext>
            </a:extLst>
          </p:cNvPr>
          <p:cNvCxnSpPr>
            <a:cxnSpLocks/>
          </p:cNvCxnSpPr>
          <p:nvPr/>
        </p:nvCxnSpPr>
        <p:spPr>
          <a:xfrm flipV="1">
            <a:off x="11013433" y="14176525"/>
            <a:ext cx="5591084" cy="10678"/>
          </a:xfrm>
          <a:prstGeom prst="straightConnector1">
            <a:avLst/>
          </a:prstGeom>
          <a:ln w="52832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FFF72A87-448F-FD68-A800-8BC9B0BC1A7C}"/>
              </a:ext>
            </a:extLst>
          </p:cNvPr>
          <p:cNvCxnSpPr>
            <a:cxnSpLocks/>
          </p:cNvCxnSpPr>
          <p:nvPr/>
        </p:nvCxnSpPr>
        <p:spPr>
          <a:xfrm flipV="1">
            <a:off x="9599070" y="11362965"/>
            <a:ext cx="7654848" cy="2550587"/>
          </a:xfrm>
          <a:prstGeom prst="bentConnector4">
            <a:avLst>
              <a:gd name="adj1" fmla="val -15756"/>
              <a:gd name="adj2" fmla="val 160739"/>
            </a:avLst>
          </a:prstGeom>
          <a:ln w="539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1B350C3-6710-69C4-F14E-83A56268B101}"/>
              </a:ext>
            </a:extLst>
          </p:cNvPr>
          <p:cNvCxnSpPr>
            <a:stCxn id="121" idx="0"/>
            <a:endCxn id="122" idx="2"/>
          </p:cNvCxnSpPr>
          <p:nvPr/>
        </p:nvCxnSpPr>
        <p:spPr>
          <a:xfrm flipV="1">
            <a:off x="17514216" y="12240188"/>
            <a:ext cx="0" cy="1224075"/>
          </a:xfrm>
          <a:prstGeom prst="straightConnector1">
            <a:avLst/>
          </a:prstGeom>
          <a:ln w="10566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8DA0952-81EA-B5E1-54CA-5815E4092406}"/>
              </a:ext>
            </a:extLst>
          </p:cNvPr>
          <p:cNvCxnSpPr/>
          <p:nvPr/>
        </p:nvCxnSpPr>
        <p:spPr>
          <a:xfrm>
            <a:off x="9458901" y="12239205"/>
            <a:ext cx="0" cy="1225058"/>
          </a:xfrm>
          <a:prstGeom prst="straightConnector1">
            <a:avLst/>
          </a:prstGeom>
          <a:ln w="90805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B544D35-CEF3-646F-9807-3EB20E72B471}"/>
              </a:ext>
            </a:extLst>
          </p:cNvPr>
          <p:cNvSpPr/>
          <p:nvPr/>
        </p:nvSpPr>
        <p:spPr>
          <a:xfrm>
            <a:off x="7239918" y="793025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74F84B-6587-1E93-0697-5F8D554EEAB2}"/>
              </a:ext>
            </a:extLst>
          </p:cNvPr>
          <p:cNvSpPr/>
          <p:nvPr/>
        </p:nvSpPr>
        <p:spPr>
          <a:xfrm>
            <a:off x="7239918" y="8460620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23465E-6365-184C-F82D-3C89CDF0013E}"/>
              </a:ext>
            </a:extLst>
          </p:cNvPr>
          <p:cNvSpPr/>
          <p:nvPr/>
        </p:nvSpPr>
        <p:spPr>
          <a:xfrm>
            <a:off x="16604517" y="57991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C4F1978-6E28-9AFB-0B78-5DD0A679A98F}"/>
              </a:ext>
            </a:extLst>
          </p:cNvPr>
          <p:cNvSpPr/>
          <p:nvPr/>
        </p:nvSpPr>
        <p:spPr>
          <a:xfrm>
            <a:off x="16604517" y="1346426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4F0F222A-5003-7CC3-4454-9411960E36D9}"/>
              </a:ext>
            </a:extLst>
          </p:cNvPr>
          <p:cNvCxnSpPr>
            <a:cxnSpLocks/>
          </p:cNvCxnSpPr>
          <p:nvPr/>
        </p:nvCxnSpPr>
        <p:spPr>
          <a:xfrm flipV="1">
            <a:off x="11021384" y="5613906"/>
            <a:ext cx="3420193" cy="444988"/>
          </a:xfrm>
          <a:prstGeom prst="bentConnector3">
            <a:avLst>
              <a:gd name="adj1" fmla="val 99983"/>
            </a:avLst>
          </a:prstGeom>
          <a:ln w="32638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79B4E34-B7A7-58A8-A750-A42910FBEF06}"/>
              </a:ext>
            </a:extLst>
          </p:cNvPr>
          <p:cNvCxnSpPr>
            <a:cxnSpLocks/>
            <a:stCxn id="97" idx="1"/>
          </p:cNvCxnSpPr>
          <p:nvPr/>
        </p:nvCxnSpPr>
        <p:spPr>
          <a:xfrm rot="10800000" flipV="1">
            <a:off x="10007726" y="10395671"/>
            <a:ext cx="1459355" cy="981318"/>
          </a:xfrm>
          <a:prstGeom prst="bentConnector2">
            <a:avLst/>
          </a:prstGeom>
          <a:ln w="15722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AF4D0D3-F69E-970D-D196-ED034D1218FF}"/>
              </a:ext>
            </a:extLst>
          </p:cNvPr>
          <p:cNvSpPr/>
          <p:nvPr/>
        </p:nvSpPr>
        <p:spPr>
          <a:xfrm>
            <a:off x="11467080" y="995705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5CB050A9-177C-DD4F-55C1-67DABEFCF5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003301" y="3014789"/>
            <a:ext cx="2010434" cy="1411997"/>
          </a:xfrm>
          <a:prstGeom prst="bentConnector3">
            <a:avLst>
              <a:gd name="adj1" fmla="val 167"/>
            </a:avLst>
          </a:prstGeom>
          <a:ln w="4864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9301AC8-820A-6905-E94D-B1A43A6E26EF}"/>
              </a:ext>
            </a:extLst>
          </p:cNvPr>
          <p:cNvSpPr/>
          <p:nvPr/>
        </p:nvSpPr>
        <p:spPr>
          <a:xfrm>
            <a:off x="11467080" y="22769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7E968-8F81-887D-0BC6-8F6001755390}"/>
              </a:ext>
            </a:extLst>
          </p:cNvPr>
          <p:cNvSpPr/>
          <p:nvPr/>
        </p:nvSpPr>
        <p:spPr>
          <a:xfrm>
            <a:off x="16604517" y="36978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2D8A45-A317-DFD4-7949-E7194DB40F11}"/>
              </a:ext>
            </a:extLst>
          </p:cNvPr>
          <p:cNvSpPr/>
          <p:nvPr/>
        </p:nvSpPr>
        <p:spPr>
          <a:xfrm>
            <a:off x="14189827" y="47260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4E7514D-E322-67D6-FAAE-AD7D5D60FCE0}"/>
              </a:ext>
            </a:extLst>
          </p:cNvPr>
          <p:cNvSpPr/>
          <p:nvPr/>
        </p:nvSpPr>
        <p:spPr>
          <a:xfrm>
            <a:off x="16604517" y="113629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CEA00E0-F289-2A57-17CF-927D4D33B123}"/>
              </a:ext>
            </a:extLst>
          </p:cNvPr>
          <p:cNvSpPr txBox="1"/>
          <p:nvPr/>
        </p:nvSpPr>
        <p:spPr>
          <a:xfrm>
            <a:off x="7170675" y="7431412"/>
            <a:ext cx="741613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=30.976,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=0.056, df=20, AIC=102.976, BIC=235.707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F4C42-47FB-A361-A5F2-7EA7BC4D934C}"/>
              </a:ext>
            </a:extLst>
          </p:cNvPr>
          <p:cNvSpPr txBox="1"/>
          <p:nvPr/>
        </p:nvSpPr>
        <p:spPr>
          <a:xfrm>
            <a:off x="7170675" y="15068776"/>
            <a:ext cx="72734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=16.651,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=0.863, df=24, AIC=86.651, BIC=176.766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DB25BE9-98C5-A286-D683-3E32B1D10310}"/>
              </a:ext>
            </a:extLst>
          </p:cNvPr>
          <p:cNvSpPr txBox="1"/>
          <p:nvPr/>
        </p:nvSpPr>
        <p:spPr>
          <a:xfrm>
            <a:off x="5315685" y="464948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E1C6EBA-6B57-5C61-7E24-5C333A2AB63A}"/>
              </a:ext>
            </a:extLst>
          </p:cNvPr>
          <p:cNvSpPr txBox="1"/>
          <p:nvPr/>
        </p:nvSpPr>
        <p:spPr>
          <a:xfrm>
            <a:off x="5315685" y="8132543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44C3B3-BFB3-A800-01FE-5E3353CD4BC7}"/>
              </a:ext>
            </a:extLst>
          </p:cNvPr>
          <p:cNvSpPr/>
          <p:nvPr/>
        </p:nvSpPr>
        <p:spPr>
          <a:xfrm>
            <a:off x="9002017" y="58098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F03D25F-2F17-0496-79A5-BAF7DB27DF4E}"/>
              </a:ext>
            </a:extLst>
          </p:cNvPr>
          <p:cNvCxnSpPr>
            <a:stCxn id="124" idx="0"/>
          </p:cNvCxnSpPr>
          <p:nvPr/>
        </p:nvCxnSpPr>
        <p:spPr>
          <a:xfrm rot="5400000" flipH="1" flipV="1">
            <a:off x="15527925" y="11348712"/>
            <a:ext cx="613986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866A005-688C-56C1-2D9E-B6421F682341}"/>
              </a:ext>
            </a:extLst>
          </p:cNvPr>
          <p:cNvCxnSpPr>
            <a:stCxn id="124" idx="2"/>
          </p:cNvCxnSpPr>
          <p:nvPr/>
        </p:nvCxnSpPr>
        <p:spPr>
          <a:xfrm rot="16200000" flipH="1">
            <a:off x="15517641" y="12850204"/>
            <a:ext cx="634554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8D45446-477B-D9D1-6A73-931C78512826}"/>
              </a:ext>
            </a:extLst>
          </p:cNvPr>
          <p:cNvCxnSpPr>
            <a:cxnSpLocks/>
          </p:cNvCxnSpPr>
          <p:nvPr/>
        </p:nvCxnSpPr>
        <p:spPr>
          <a:xfrm>
            <a:off x="10682548" y="11811000"/>
            <a:ext cx="3658926" cy="559663"/>
          </a:xfrm>
          <a:prstGeom prst="bentConnector3">
            <a:avLst>
              <a:gd name="adj1" fmla="val 100032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C207482-5FB8-477F-09C3-E31A8AE7FE8C}"/>
              </a:ext>
            </a:extLst>
          </p:cNvPr>
          <p:cNvSpPr/>
          <p:nvPr/>
        </p:nvSpPr>
        <p:spPr>
          <a:xfrm>
            <a:off x="9098026" y="1136198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829F791-A480-3BBD-3107-DAAA8E1F7BA9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3286478" y="10395671"/>
            <a:ext cx="1424057" cy="2014473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2FF173-37E1-4FA1-0C53-80A79BF764C2}"/>
              </a:ext>
            </a:extLst>
          </p:cNvPr>
          <p:cNvGrpSpPr/>
          <p:nvPr/>
        </p:nvGrpSpPr>
        <p:grpSpPr>
          <a:xfrm>
            <a:off x="10049956" y="16314463"/>
            <a:ext cx="7365553" cy="1333409"/>
            <a:chOff x="10559644" y="16560396"/>
            <a:chExt cx="7365553" cy="13334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78CE20-7F37-84DA-819E-87F431CF44E0}"/>
                </a:ext>
              </a:extLst>
            </p:cNvPr>
            <p:cNvSpPr txBox="1"/>
            <p:nvPr/>
          </p:nvSpPr>
          <p:spPr>
            <a:xfrm>
              <a:off x="17090476" y="16745139"/>
              <a:ext cx="7184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69553A0-A0B6-DB67-BCB3-6341D4C75988}"/>
                </a:ext>
              </a:extLst>
            </p:cNvPr>
            <p:cNvGrpSpPr/>
            <p:nvPr/>
          </p:nvGrpSpPr>
          <p:grpSpPr>
            <a:xfrm>
              <a:off x="10559644" y="16560396"/>
              <a:ext cx="7208824" cy="1333409"/>
              <a:chOff x="9836749" y="13266385"/>
              <a:chExt cx="7208824" cy="1333409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293F274-92CF-FE6B-8189-016C186F0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0490" y="13425953"/>
                <a:ext cx="951115" cy="0"/>
              </a:xfrm>
              <a:prstGeom prst="line">
                <a:avLst/>
              </a:prstGeom>
              <a:ln w="952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D7A520E-F3C1-CCDE-A595-82CA16F9A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7418" y="13446974"/>
                <a:ext cx="951115" cy="0"/>
              </a:xfrm>
              <a:prstGeom prst="line">
                <a:avLst/>
              </a:prstGeom>
              <a:ln w="476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1A3ABE2-8C0F-4DEC-BFD9-EF74E52477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853" y="13429128"/>
                <a:ext cx="951115" cy="0"/>
              </a:xfrm>
              <a:prstGeom prst="line">
                <a:avLst/>
              </a:prstGeom>
              <a:ln w="952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F4385D1-1A78-EDB2-F8B8-5060D8CFD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7410" y="13451128"/>
                <a:ext cx="951115" cy="0"/>
              </a:xfrm>
              <a:prstGeom prst="line">
                <a:avLst/>
              </a:prstGeom>
              <a:ln w="476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1237ADD-804E-BD5A-0C4D-045891C7FF79}"/>
                  </a:ext>
                </a:extLst>
              </p:cNvPr>
              <p:cNvSpPr txBox="1"/>
              <p:nvPr/>
            </p:nvSpPr>
            <p:spPr>
              <a:xfrm>
                <a:off x="12510871" y="13433721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FFF082-0445-1303-5D9C-E7D3A7814586}"/>
                  </a:ext>
                </a:extLst>
              </p:cNvPr>
              <p:cNvSpPr txBox="1"/>
              <p:nvPr/>
            </p:nvSpPr>
            <p:spPr>
              <a:xfrm>
                <a:off x="13501953" y="13440763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013752-F16B-B3C0-C4C0-738E13742432}"/>
                  </a:ext>
                </a:extLst>
              </p:cNvPr>
              <p:cNvSpPr txBox="1"/>
              <p:nvPr/>
            </p:nvSpPr>
            <p:spPr>
              <a:xfrm>
                <a:off x="11560010" y="13440763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2932036-C0CD-0DC8-3A72-44FF40A83058}"/>
                  </a:ext>
                </a:extLst>
              </p:cNvPr>
              <p:cNvSpPr txBox="1"/>
              <p:nvPr/>
            </p:nvSpPr>
            <p:spPr>
              <a:xfrm>
                <a:off x="14475866" y="13444216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6BBEE57-3FAE-3AFE-2107-8E4414F115B1}"/>
                  </a:ext>
                </a:extLst>
              </p:cNvPr>
              <p:cNvSpPr txBox="1"/>
              <p:nvPr/>
            </p:nvSpPr>
            <p:spPr>
              <a:xfrm>
                <a:off x="15416682" y="13426392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193CE3-2969-4586-F929-3BCAD1A72676}"/>
                  </a:ext>
                </a:extLst>
              </p:cNvPr>
              <p:cNvSpPr txBox="1"/>
              <p:nvPr/>
            </p:nvSpPr>
            <p:spPr>
              <a:xfrm>
                <a:off x="10624830" y="13445817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DE0D79C-3283-54B8-1F07-D2BFD05F94A7}"/>
                  </a:ext>
                </a:extLst>
              </p:cNvPr>
              <p:cNvSpPr txBox="1"/>
              <p:nvPr/>
            </p:nvSpPr>
            <p:spPr>
              <a:xfrm>
                <a:off x="11639882" y="14045796"/>
                <a:ext cx="46955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Standardized Coefficient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37FCBDC-8537-F856-0351-8BFA82177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3667" y="13380736"/>
                <a:ext cx="951115" cy="0"/>
              </a:xfrm>
              <a:prstGeom prst="line">
                <a:avLst/>
              </a:prstGeom>
              <a:ln w="190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B52674F-DB9D-49BC-874E-A8A8F77EE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01607" y="13379744"/>
                <a:ext cx="951115" cy="0"/>
              </a:xfrm>
              <a:prstGeom prst="line">
                <a:avLst/>
              </a:prstGeom>
              <a:ln w="190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EE7D096-F04F-195B-3633-9072E5AE809A}"/>
                  </a:ext>
                </a:extLst>
              </p:cNvPr>
              <p:cNvSpPr/>
              <p:nvPr/>
            </p:nvSpPr>
            <p:spPr>
              <a:xfrm>
                <a:off x="10539776" y="13475193"/>
                <a:ext cx="5751830" cy="56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F9C53B8-7D97-C77B-8EC2-95916E431FD7}"/>
                  </a:ext>
                </a:extLst>
              </p:cNvPr>
              <p:cNvSpPr/>
              <p:nvPr/>
            </p:nvSpPr>
            <p:spPr>
              <a:xfrm>
                <a:off x="9836749" y="13470593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36B7C6E-083C-34FF-5B1E-51B7601E9BE7}"/>
                  </a:ext>
                </a:extLst>
              </p:cNvPr>
              <p:cNvSpPr/>
              <p:nvPr/>
            </p:nvSpPr>
            <p:spPr>
              <a:xfrm>
                <a:off x="10035173" y="13266385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25675B7-5168-D6D8-8C0A-6490CB991EC9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21" y="16750749"/>
              <a:ext cx="95097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4C2F450-33FE-2B05-F34D-CF5706DC66A4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0557720" y="4024117"/>
            <a:ext cx="358513" cy="1458503"/>
          </a:xfrm>
          <a:prstGeom prst="bentConnector2">
            <a:avLst/>
          </a:prstGeom>
          <a:ln w="37592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BB56F6-F524-55A1-CD35-7337C36CA84B}"/>
              </a:ext>
            </a:extLst>
          </p:cNvPr>
          <p:cNvCxnSpPr/>
          <p:nvPr/>
        </p:nvCxnSpPr>
        <p:spPr>
          <a:xfrm>
            <a:off x="9458901" y="4574111"/>
            <a:ext cx="0" cy="121355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6CCBCFE-AADF-0F8F-B300-A5D45BACB156}"/>
              </a:ext>
            </a:extLst>
          </p:cNvPr>
          <p:cNvCxnSpPr>
            <a:cxnSpLocks/>
          </p:cNvCxnSpPr>
          <p:nvPr/>
        </p:nvCxnSpPr>
        <p:spPr>
          <a:xfrm flipV="1">
            <a:off x="10624673" y="13275675"/>
            <a:ext cx="3726379" cy="639746"/>
          </a:xfrm>
          <a:prstGeom prst="bentConnector3">
            <a:avLst>
              <a:gd name="adj1" fmla="val 100009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DE6B700-7E4D-36F5-8019-D93207022D47}"/>
              </a:ext>
            </a:extLst>
          </p:cNvPr>
          <p:cNvSpPr/>
          <p:nvPr/>
        </p:nvSpPr>
        <p:spPr>
          <a:xfrm>
            <a:off x="9002017" y="1347494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A2E9EFF-06C2-C95C-474B-35F69916EDC4}"/>
              </a:ext>
            </a:extLst>
          </p:cNvPr>
          <p:cNvCxnSpPr>
            <a:cxnSpLocks/>
          </p:cNvCxnSpPr>
          <p:nvPr/>
        </p:nvCxnSpPr>
        <p:spPr>
          <a:xfrm>
            <a:off x="10774700" y="4150339"/>
            <a:ext cx="3658926" cy="559663"/>
          </a:xfrm>
          <a:prstGeom prst="bentConnector3">
            <a:avLst>
              <a:gd name="adj1" fmla="val 100032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D1016-970D-A63E-5FF8-0CE765630A13}"/>
              </a:ext>
            </a:extLst>
          </p:cNvPr>
          <p:cNvSpPr/>
          <p:nvPr/>
        </p:nvSpPr>
        <p:spPr>
          <a:xfrm>
            <a:off x="9098026" y="36968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51409-B14F-E6E7-6114-F7815B019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158844DB-6AF2-5B4E-C359-7BB5751F5E0E}"/>
              </a:ext>
            </a:extLst>
          </p:cNvPr>
          <p:cNvSpPr/>
          <p:nvPr/>
        </p:nvSpPr>
        <p:spPr>
          <a:xfrm>
            <a:off x="6986016" y="1298448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467FDC-0E82-6612-7C35-0C4B5FA0403F}"/>
              </a:ext>
            </a:extLst>
          </p:cNvPr>
          <p:cNvCxnSpPr/>
          <p:nvPr/>
        </p:nvCxnSpPr>
        <p:spPr>
          <a:xfrm>
            <a:off x="10917424" y="3886200"/>
            <a:ext cx="5663364" cy="0"/>
          </a:xfrm>
          <a:prstGeom prst="straightConnector1">
            <a:avLst/>
          </a:prstGeom>
          <a:ln w="2374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181639-44C6-3E90-8AD2-3F54A3C6743C}"/>
              </a:ext>
            </a:extLst>
          </p:cNvPr>
          <p:cNvCxnSpPr>
            <a:cxnSpLocks/>
          </p:cNvCxnSpPr>
          <p:nvPr/>
        </p:nvCxnSpPr>
        <p:spPr>
          <a:xfrm>
            <a:off x="16971420" y="16761203"/>
            <a:ext cx="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A3743FD9-A4EB-75AC-5782-FB440B42B1E4}"/>
              </a:ext>
            </a:extLst>
          </p:cNvPr>
          <p:cNvCxnSpPr>
            <a:cxnSpLocks/>
          </p:cNvCxnSpPr>
          <p:nvPr/>
        </p:nvCxnSpPr>
        <p:spPr>
          <a:xfrm flipV="1">
            <a:off x="10007724" y="5357009"/>
            <a:ext cx="1459355" cy="430652"/>
          </a:xfrm>
          <a:prstGeom prst="bentConnector3">
            <a:avLst>
              <a:gd name="adj1" fmla="val -11"/>
            </a:avLst>
          </a:prstGeom>
          <a:ln w="3086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AAC4F6-1331-F376-EC55-E4D400A5E875}"/>
              </a:ext>
            </a:extLst>
          </p:cNvPr>
          <p:cNvCxnSpPr>
            <a:cxnSpLocks/>
          </p:cNvCxnSpPr>
          <p:nvPr/>
        </p:nvCxnSpPr>
        <p:spPr>
          <a:xfrm>
            <a:off x="13286478" y="5164616"/>
            <a:ext cx="892510" cy="0"/>
          </a:xfrm>
          <a:prstGeom prst="straightConnector1">
            <a:avLst/>
          </a:prstGeom>
          <a:ln w="12827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52E59A82-2572-9B8F-4B43-B3C035FBFED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548873" y="3656508"/>
            <a:ext cx="606296" cy="1504990"/>
          </a:xfrm>
          <a:prstGeom prst="bentConnector2">
            <a:avLst/>
          </a:prstGeom>
          <a:ln w="3276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011B630-F53B-BF5A-0E17-DD51D308E5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534744" y="5184051"/>
            <a:ext cx="634555" cy="1504991"/>
          </a:xfrm>
          <a:prstGeom prst="bentConnector2">
            <a:avLst/>
          </a:prstGeom>
          <a:ln w="46101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A56F9CB-4342-ECD5-9838-DB34E4CAEC54}"/>
              </a:ext>
            </a:extLst>
          </p:cNvPr>
          <p:cNvCxnSpPr>
            <a:cxnSpLocks/>
            <a:stCxn id="19" idx="0"/>
            <a:endCxn id="17" idx="0"/>
          </p:cNvCxnSpPr>
          <p:nvPr/>
        </p:nvCxnSpPr>
        <p:spPr>
          <a:xfrm rot="16200000" flipH="1">
            <a:off x="18122024" y="3090064"/>
            <a:ext cx="1061295" cy="2276912"/>
          </a:xfrm>
          <a:prstGeom prst="bentConnector3">
            <a:avLst>
              <a:gd name="adj1" fmla="val -21540"/>
            </a:avLst>
          </a:prstGeom>
          <a:ln w="184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2D3A01D-6C91-96F2-FD09-40C9E9E5D131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 flipV="1">
            <a:off x="18132670" y="5017937"/>
            <a:ext cx="1040003" cy="2276912"/>
          </a:xfrm>
          <a:prstGeom prst="bentConnector3">
            <a:avLst>
              <a:gd name="adj1" fmla="val -21981"/>
            </a:avLst>
          </a:prstGeom>
          <a:ln w="19646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832B281-49A2-A72A-F415-C6C4B5D9CD94}"/>
              </a:ext>
            </a:extLst>
          </p:cNvPr>
          <p:cNvSpPr/>
          <p:nvPr/>
        </p:nvSpPr>
        <p:spPr>
          <a:xfrm>
            <a:off x="11467080" y="47366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19D60B-178F-8AA1-3613-556BB9B2D0AB}"/>
              </a:ext>
            </a:extLst>
          </p:cNvPr>
          <p:cNvSpPr/>
          <p:nvPr/>
        </p:nvSpPr>
        <p:spPr>
          <a:xfrm>
            <a:off x="18881429" y="47591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4CC9F5-201B-76BD-C138-2774DED773A2}"/>
              </a:ext>
            </a:extLst>
          </p:cNvPr>
          <p:cNvCxnSpPr>
            <a:cxnSpLocks/>
          </p:cNvCxnSpPr>
          <p:nvPr/>
        </p:nvCxnSpPr>
        <p:spPr>
          <a:xfrm flipV="1">
            <a:off x="11013433" y="6511433"/>
            <a:ext cx="5591084" cy="10678"/>
          </a:xfrm>
          <a:prstGeom prst="straightConnector1">
            <a:avLst/>
          </a:prstGeom>
          <a:ln w="5943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77FC94C-9F70-DB17-D12F-D632A14E1ADE}"/>
              </a:ext>
            </a:extLst>
          </p:cNvPr>
          <p:cNvCxnSpPr>
            <a:cxnSpLocks/>
          </p:cNvCxnSpPr>
          <p:nvPr/>
        </p:nvCxnSpPr>
        <p:spPr>
          <a:xfrm flipV="1">
            <a:off x="9599070" y="3697873"/>
            <a:ext cx="7654848" cy="2550587"/>
          </a:xfrm>
          <a:prstGeom prst="bentConnector4">
            <a:avLst>
              <a:gd name="adj1" fmla="val -11111"/>
              <a:gd name="adj2" fmla="val 161224"/>
            </a:avLst>
          </a:prstGeom>
          <a:ln w="4787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B8FF8B-2747-C86E-3AFB-4991610E4F82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17514216" y="4575096"/>
            <a:ext cx="0" cy="1224075"/>
          </a:xfrm>
          <a:prstGeom prst="straightConnector1">
            <a:avLst/>
          </a:prstGeom>
          <a:ln w="7518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D9EBAF-6A8B-A9BB-B6E8-8BC916C9866A}"/>
              </a:ext>
            </a:extLst>
          </p:cNvPr>
          <p:cNvSpPr/>
          <p:nvPr/>
        </p:nvSpPr>
        <p:spPr>
          <a:xfrm>
            <a:off x="6986016" y="8963540"/>
            <a:ext cx="14356080" cy="663854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DEE4623F-C31E-966E-2323-AEECEA97C30B}"/>
              </a:ext>
            </a:extLst>
          </p:cNvPr>
          <p:cNvCxnSpPr>
            <a:cxnSpLocks/>
            <a:stCxn id="125" idx="2"/>
          </p:cNvCxnSpPr>
          <p:nvPr/>
        </p:nvCxnSpPr>
        <p:spPr>
          <a:xfrm rot="16200000" flipH="1">
            <a:off x="10556974" y="11689956"/>
            <a:ext cx="360856" cy="1459354"/>
          </a:xfrm>
          <a:prstGeom prst="bentConnector2">
            <a:avLst/>
          </a:prstGeom>
          <a:ln w="65659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E0C31F0-8E06-2E59-10F8-91584FCD20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10982" y="12505396"/>
            <a:ext cx="452840" cy="1459354"/>
          </a:xfrm>
          <a:prstGeom prst="bentConnector2">
            <a:avLst/>
          </a:prstGeom>
          <a:ln w="27559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4C67339-061A-1A9E-55E6-162B7BAC5A25}"/>
              </a:ext>
            </a:extLst>
          </p:cNvPr>
          <p:cNvCxnSpPr>
            <a:cxnSpLocks/>
          </p:cNvCxnSpPr>
          <p:nvPr/>
        </p:nvCxnSpPr>
        <p:spPr>
          <a:xfrm>
            <a:off x="13286478" y="12829708"/>
            <a:ext cx="892510" cy="0"/>
          </a:xfrm>
          <a:prstGeom prst="straightConnector1">
            <a:avLst/>
          </a:prstGeom>
          <a:ln w="11709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7E05DC9B-9601-ADD2-D3AE-1101A3133BD3}"/>
              </a:ext>
            </a:extLst>
          </p:cNvPr>
          <p:cNvCxnSpPr>
            <a:cxnSpLocks/>
            <a:stCxn id="122" idx="0"/>
            <a:endCxn id="120" idx="0"/>
          </p:cNvCxnSpPr>
          <p:nvPr/>
        </p:nvCxnSpPr>
        <p:spPr>
          <a:xfrm rot="16200000" flipH="1">
            <a:off x="18122024" y="10755156"/>
            <a:ext cx="1061295" cy="2276912"/>
          </a:xfrm>
          <a:prstGeom prst="bentConnector3">
            <a:avLst>
              <a:gd name="adj1" fmla="val -21540"/>
            </a:avLst>
          </a:prstGeom>
          <a:ln w="16129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482808FF-81DA-3C92-A794-5AAF183E3C32}"/>
              </a:ext>
            </a:extLst>
          </p:cNvPr>
          <p:cNvCxnSpPr>
            <a:cxnSpLocks/>
            <a:stCxn id="121" idx="2"/>
            <a:endCxn id="120" idx="2"/>
          </p:cNvCxnSpPr>
          <p:nvPr/>
        </p:nvCxnSpPr>
        <p:spPr>
          <a:xfrm rot="5400000" flipH="1" flipV="1">
            <a:off x="18132670" y="12683029"/>
            <a:ext cx="1040003" cy="2276912"/>
          </a:xfrm>
          <a:prstGeom prst="bentConnector3">
            <a:avLst>
              <a:gd name="adj1" fmla="val -21981"/>
            </a:avLst>
          </a:prstGeom>
          <a:ln w="16598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0CEB0EF-1CF0-A1B8-ECA3-0CE52692D21B}"/>
              </a:ext>
            </a:extLst>
          </p:cNvPr>
          <p:cNvSpPr/>
          <p:nvPr/>
        </p:nvSpPr>
        <p:spPr>
          <a:xfrm>
            <a:off x="11467080" y="124017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4BB9942-ABBD-88AE-F28C-41FCC163D07B}"/>
              </a:ext>
            </a:extLst>
          </p:cNvPr>
          <p:cNvSpPr/>
          <p:nvPr/>
        </p:nvSpPr>
        <p:spPr>
          <a:xfrm>
            <a:off x="18881429" y="124242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A33E0A4-2826-A70A-7BC3-4043AEDFCBA2}"/>
              </a:ext>
            </a:extLst>
          </p:cNvPr>
          <p:cNvSpPr/>
          <p:nvPr/>
        </p:nvSpPr>
        <p:spPr>
          <a:xfrm>
            <a:off x="14189827" y="123910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7546C00-72A5-572D-149F-802C7FB0A7BD}"/>
              </a:ext>
            </a:extLst>
          </p:cNvPr>
          <p:cNvCxnSpPr>
            <a:cxnSpLocks/>
          </p:cNvCxnSpPr>
          <p:nvPr/>
        </p:nvCxnSpPr>
        <p:spPr>
          <a:xfrm flipV="1">
            <a:off x="11013433" y="14176525"/>
            <a:ext cx="5591084" cy="10678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12F07468-58B0-ADC4-13D2-7BB9C0077960}"/>
              </a:ext>
            </a:extLst>
          </p:cNvPr>
          <p:cNvCxnSpPr>
            <a:cxnSpLocks/>
          </p:cNvCxnSpPr>
          <p:nvPr/>
        </p:nvCxnSpPr>
        <p:spPr>
          <a:xfrm flipV="1">
            <a:off x="9599070" y="11362965"/>
            <a:ext cx="7654848" cy="2550587"/>
          </a:xfrm>
          <a:prstGeom prst="bentConnector4">
            <a:avLst>
              <a:gd name="adj1" fmla="val -15756"/>
              <a:gd name="adj2" fmla="val 160739"/>
            </a:avLst>
          </a:prstGeom>
          <a:ln w="5905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9D495FF-3FF9-0090-727A-09C6D3D03A07}"/>
              </a:ext>
            </a:extLst>
          </p:cNvPr>
          <p:cNvCxnSpPr>
            <a:stCxn id="121" idx="0"/>
            <a:endCxn id="122" idx="2"/>
          </p:cNvCxnSpPr>
          <p:nvPr/>
        </p:nvCxnSpPr>
        <p:spPr>
          <a:xfrm flipV="1">
            <a:off x="17514216" y="12240188"/>
            <a:ext cx="0" cy="1224075"/>
          </a:xfrm>
          <a:prstGeom prst="straightConnector1">
            <a:avLst/>
          </a:prstGeom>
          <a:ln w="92456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D512D2-8D9B-FEF4-35C0-1A743950094B}"/>
              </a:ext>
            </a:extLst>
          </p:cNvPr>
          <p:cNvSpPr/>
          <p:nvPr/>
        </p:nvSpPr>
        <p:spPr>
          <a:xfrm>
            <a:off x="7239918" y="793025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B1376FD-FDEF-5420-00D8-A10C8F62294F}"/>
              </a:ext>
            </a:extLst>
          </p:cNvPr>
          <p:cNvSpPr/>
          <p:nvPr/>
        </p:nvSpPr>
        <p:spPr>
          <a:xfrm>
            <a:off x="7239918" y="8460620"/>
            <a:ext cx="2359152" cy="10058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C9C826-34F4-86B7-32AA-06FC02007627}"/>
              </a:ext>
            </a:extLst>
          </p:cNvPr>
          <p:cNvSpPr/>
          <p:nvPr/>
        </p:nvSpPr>
        <p:spPr>
          <a:xfrm>
            <a:off x="16604517" y="57991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58000CD-E826-46AF-0824-726CFDBEC003}"/>
              </a:ext>
            </a:extLst>
          </p:cNvPr>
          <p:cNvSpPr/>
          <p:nvPr/>
        </p:nvSpPr>
        <p:spPr>
          <a:xfrm>
            <a:off x="16604517" y="1346426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3072726-9638-13B3-D991-18A75A79BD02}"/>
              </a:ext>
            </a:extLst>
          </p:cNvPr>
          <p:cNvCxnSpPr>
            <a:cxnSpLocks/>
          </p:cNvCxnSpPr>
          <p:nvPr/>
        </p:nvCxnSpPr>
        <p:spPr>
          <a:xfrm flipV="1">
            <a:off x="11021384" y="5613906"/>
            <a:ext cx="3420193" cy="444988"/>
          </a:xfrm>
          <a:prstGeom prst="bentConnector3">
            <a:avLst>
              <a:gd name="adj1" fmla="val 99983"/>
            </a:avLst>
          </a:prstGeom>
          <a:ln w="24765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DCA724-73AD-FA2E-0A0A-16D28EA01D0E}"/>
              </a:ext>
            </a:extLst>
          </p:cNvPr>
          <p:cNvSpPr/>
          <p:nvPr/>
        </p:nvSpPr>
        <p:spPr>
          <a:xfrm>
            <a:off x="16604517" y="36978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EA2BDE-BF11-CC00-EBDB-EB0105847B29}"/>
              </a:ext>
            </a:extLst>
          </p:cNvPr>
          <p:cNvSpPr/>
          <p:nvPr/>
        </p:nvSpPr>
        <p:spPr>
          <a:xfrm>
            <a:off x="14189827" y="47260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55B90C-2244-93CD-D8FB-7D4F029C8B3D}"/>
              </a:ext>
            </a:extLst>
          </p:cNvPr>
          <p:cNvSpPr/>
          <p:nvPr/>
        </p:nvSpPr>
        <p:spPr>
          <a:xfrm>
            <a:off x="16604517" y="113629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C75B992-F2B7-7557-142E-D6B514093A11}"/>
              </a:ext>
            </a:extLst>
          </p:cNvPr>
          <p:cNvSpPr txBox="1"/>
          <p:nvPr/>
        </p:nvSpPr>
        <p:spPr>
          <a:xfrm>
            <a:off x="7170675" y="7431412"/>
            <a:ext cx="72734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=17.740,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=0.339, df=16, AIC=77.740, BIC=188.247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77F5606-C18A-FCDA-53AA-381312569199}"/>
              </a:ext>
            </a:extLst>
          </p:cNvPr>
          <p:cNvSpPr txBox="1"/>
          <p:nvPr/>
        </p:nvSpPr>
        <p:spPr>
          <a:xfrm>
            <a:off x="7170675" y="15068776"/>
            <a:ext cx="713079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Fisher’s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=9.357,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=0.898, df=16, AIC=69.357, BIC=146.598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9DF2D4-C031-E5C2-22C8-81C6CA72681F}"/>
              </a:ext>
            </a:extLst>
          </p:cNvPr>
          <p:cNvSpPr txBox="1"/>
          <p:nvPr/>
        </p:nvSpPr>
        <p:spPr>
          <a:xfrm>
            <a:off x="5315685" y="464948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8D005A-B0F6-10DD-76F0-A8D13C6103D6}"/>
              </a:ext>
            </a:extLst>
          </p:cNvPr>
          <p:cNvSpPr txBox="1"/>
          <p:nvPr/>
        </p:nvSpPr>
        <p:spPr>
          <a:xfrm>
            <a:off x="5315685" y="8132543"/>
            <a:ext cx="938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5F8E9F-E834-9ABE-9BDB-E4F49A677C70}"/>
              </a:ext>
            </a:extLst>
          </p:cNvPr>
          <p:cNvSpPr/>
          <p:nvPr/>
        </p:nvSpPr>
        <p:spPr>
          <a:xfrm>
            <a:off x="9002017" y="58098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EBA157D6-87D2-8B38-DFEF-790A0FABB301}"/>
              </a:ext>
            </a:extLst>
          </p:cNvPr>
          <p:cNvCxnSpPr>
            <a:stCxn id="124" idx="0"/>
          </p:cNvCxnSpPr>
          <p:nvPr/>
        </p:nvCxnSpPr>
        <p:spPr>
          <a:xfrm rot="5400000" flipH="1" flipV="1">
            <a:off x="15527925" y="11348712"/>
            <a:ext cx="613986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1A8904F-9C63-BD23-98F4-43E19F530F2B}"/>
              </a:ext>
            </a:extLst>
          </p:cNvPr>
          <p:cNvCxnSpPr>
            <a:stCxn id="124" idx="2"/>
          </p:cNvCxnSpPr>
          <p:nvPr/>
        </p:nvCxnSpPr>
        <p:spPr>
          <a:xfrm rot="16200000" flipH="1">
            <a:off x="15517641" y="12850204"/>
            <a:ext cx="634554" cy="1470785"/>
          </a:xfrm>
          <a:prstGeom prst="bentConnector2">
            <a:avLst/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F8BE9C6-61DD-5512-D9DB-70948F0F8AEA}"/>
              </a:ext>
            </a:extLst>
          </p:cNvPr>
          <p:cNvCxnSpPr>
            <a:cxnSpLocks/>
          </p:cNvCxnSpPr>
          <p:nvPr/>
        </p:nvCxnSpPr>
        <p:spPr>
          <a:xfrm>
            <a:off x="10682548" y="11811000"/>
            <a:ext cx="3658926" cy="559663"/>
          </a:xfrm>
          <a:prstGeom prst="bentConnector3">
            <a:avLst>
              <a:gd name="adj1" fmla="val 100032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C0FCEF-786B-D1E0-C000-42131D0B07A3}"/>
              </a:ext>
            </a:extLst>
          </p:cNvPr>
          <p:cNvSpPr/>
          <p:nvPr/>
        </p:nvSpPr>
        <p:spPr>
          <a:xfrm>
            <a:off x="9098026" y="1136198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C69F98-27F0-AA7E-4048-E78F4A1B3BFA}"/>
              </a:ext>
            </a:extLst>
          </p:cNvPr>
          <p:cNvGrpSpPr/>
          <p:nvPr/>
        </p:nvGrpSpPr>
        <p:grpSpPr>
          <a:xfrm>
            <a:off x="10049956" y="16314463"/>
            <a:ext cx="7365553" cy="1333409"/>
            <a:chOff x="10559644" y="16560396"/>
            <a:chExt cx="7365553" cy="13334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E098F6-F9A1-FFBC-5277-F90DC8998717}"/>
                </a:ext>
              </a:extLst>
            </p:cNvPr>
            <p:cNvSpPr txBox="1"/>
            <p:nvPr/>
          </p:nvSpPr>
          <p:spPr>
            <a:xfrm>
              <a:off x="17090476" y="16745139"/>
              <a:ext cx="71846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NS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35F5F89-CB71-57A8-231D-10EC8166F377}"/>
                </a:ext>
              </a:extLst>
            </p:cNvPr>
            <p:cNvGrpSpPr/>
            <p:nvPr/>
          </p:nvGrpSpPr>
          <p:grpSpPr>
            <a:xfrm>
              <a:off x="10559644" y="16560396"/>
              <a:ext cx="7208824" cy="1333409"/>
              <a:chOff x="9836749" y="13266385"/>
              <a:chExt cx="7208824" cy="1333409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2DE8418-4689-FB6B-7870-ADE273C57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10490" y="13425953"/>
                <a:ext cx="951115" cy="0"/>
              </a:xfrm>
              <a:prstGeom prst="line">
                <a:avLst/>
              </a:prstGeom>
              <a:ln w="952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21DCA6D-8B6C-2641-C4D5-09059CC1D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7418" y="13446974"/>
                <a:ext cx="951115" cy="0"/>
              </a:xfrm>
              <a:prstGeom prst="line">
                <a:avLst/>
              </a:prstGeom>
              <a:ln w="476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C2C5DCC-A7CE-C125-60CB-7DA44DAD9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49853" y="13429128"/>
                <a:ext cx="951115" cy="0"/>
              </a:xfrm>
              <a:prstGeom prst="line">
                <a:avLst/>
              </a:prstGeom>
              <a:ln w="952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6A6FC25-6D7B-5EAC-158D-94ACC5236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97410" y="13451128"/>
                <a:ext cx="951115" cy="0"/>
              </a:xfrm>
              <a:prstGeom prst="line">
                <a:avLst/>
              </a:prstGeom>
              <a:ln w="4762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128DBA-6FF7-F48F-3576-6E4E54C77B35}"/>
                  </a:ext>
                </a:extLst>
              </p:cNvPr>
              <p:cNvSpPr txBox="1"/>
              <p:nvPr/>
            </p:nvSpPr>
            <p:spPr>
              <a:xfrm>
                <a:off x="12510871" y="13433721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-0.9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8404B-CB1C-3AA7-D1D1-31D8CAB2BE1C}"/>
                  </a:ext>
                </a:extLst>
              </p:cNvPr>
              <p:cNvSpPr txBox="1"/>
              <p:nvPr/>
            </p:nvSpPr>
            <p:spPr>
              <a:xfrm>
                <a:off x="13501953" y="13440763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F09DA8-E5E3-A4BE-EE7A-3E2E24E151FA}"/>
                  </a:ext>
                </a:extLst>
              </p:cNvPr>
              <p:cNvSpPr txBox="1"/>
              <p:nvPr/>
            </p:nvSpPr>
            <p:spPr>
              <a:xfrm>
                <a:off x="11560010" y="13440763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B8A9511-CB31-E574-991E-18E527801199}"/>
                  </a:ext>
                </a:extLst>
              </p:cNvPr>
              <p:cNvSpPr txBox="1"/>
              <p:nvPr/>
            </p:nvSpPr>
            <p:spPr>
              <a:xfrm>
                <a:off x="14475866" y="13444216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0.6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B7C6F4F-A41C-E2FF-4F6B-989806B16A3B}"/>
                  </a:ext>
                </a:extLst>
              </p:cNvPr>
              <p:cNvSpPr txBox="1"/>
              <p:nvPr/>
            </p:nvSpPr>
            <p:spPr>
              <a:xfrm>
                <a:off x="15416682" y="13426392"/>
                <a:ext cx="7184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0.3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E3D2220-E330-23E8-21CC-0C1E6FDBADE8}"/>
                  </a:ext>
                </a:extLst>
              </p:cNvPr>
              <p:cNvSpPr txBox="1"/>
              <p:nvPr/>
            </p:nvSpPr>
            <p:spPr>
              <a:xfrm>
                <a:off x="10624830" y="13445817"/>
                <a:ext cx="8467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-0.3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885F1AB-F824-228A-982B-D14BA6ACE5C5}"/>
                  </a:ext>
                </a:extLst>
              </p:cNvPr>
              <p:cNvSpPr txBox="1"/>
              <p:nvPr/>
            </p:nvSpPr>
            <p:spPr>
              <a:xfrm>
                <a:off x="11639882" y="14045796"/>
                <a:ext cx="46955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Standardized Coefficient</a:t>
                </a: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276440-987C-CD17-7D44-7F813F61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3667" y="13380736"/>
                <a:ext cx="951115" cy="0"/>
              </a:xfrm>
              <a:prstGeom prst="line">
                <a:avLst/>
              </a:prstGeom>
              <a:ln w="1905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AFC6632-B70B-DABC-CC60-5F2A412DF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01607" y="13379744"/>
                <a:ext cx="951115" cy="0"/>
              </a:xfrm>
              <a:prstGeom prst="line">
                <a:avLst/>
              </a:prstGeom>
              <a:ln w="1905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4B28BAD-1A63-EDB9-6998-15148941B5BB}"/>
                  </a:ext>
                </a:extLst>
              </p:cNvPr>
              <p:cNvSpPr/>
              <p:nvPr/>
            </p:nvSpPr>
            <p:spPr>
              <a:xfrm>
                <a:off x="10539776" y="13475193"/>
                <a:ext cx="5751830" cy="56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378FD2E-5818-492B-EF3C-7D53E7B4D776}"/>
                  </a:ext>
                </a:extLst>
              </p:cNvPr>
              <p:cNvSpPr/>
              <p:nvPr/>
            </p:nvSpPr>
            <p:spPr>
              <a:xfrm>
                <a:off x="9836749" y="13470593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05F9EDD-1542-0956-888D-D6CB10D4E47C}"/>
                  </a:ext>
                </a:extLst>
              </p:cNvPr>
              <p:cNvSpPr/>
              <p:nvPr/>
            </p:nvSpPr>
            <p:spPr>
              <a:xfrm>
                <a:off x="10035173" y="13266385"/>
                <a:ext cx="70104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D99F997-C3A2-8602-122D-B4B0225C9CF5}"/>
                </a:ext>
              </a:extLst>
            </p:cNvPr>
            <p:cNvCxnSpPr>
              <a:cxnSpLocks/>
            </p:cNvCxnSpPr>
            <p:nvPr/>
          </p:nvCxnSpPr>
          <p:spPr>
            <a:xfrm>
              <a:off x="16974221" y="16750749"/>
              <a:ext cx="950976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988D3190-D4A2-21AC-AD22-74FE036646F8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10557720" y="4024117"/>
            <a:ext cx="358513" cy="1458503"/>
          </a:xfrm>
          <a:prstGeom prst="bentConnector2">
            <a:avLst/>
          </a:prstGeom>
          <a:ln w="35306">
            <a:solidFill>
              <a:schemeClr val="accent1">
                <a:lumMod val="7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76D494D-2D9F-15FC-1EF1-8E00AC5D0AD2}"/>
              </a:ext>
            </a:extLst>
          </p:cNvPr>
          <p:cNvCxnSpPr>
            <a:cxnSpLocks/>
          </p:cNvCxnSpPr>
          <p:nvPr/>
        </p:nvCxnSpPr>
        <p:spPr>
          <a:xfrm flipV="1">
            <a:off x="10624673" y="13275675"/>
            <a:ext cx="3726379" cy="639746"/>
          </a:xfrm>
          <a:prstGeom prst="bentConnector3">
            <a:avLst>
              <a:gd name="adj1" fmla="val 100009"/>
            </a:avLst>
          </a:prstGeom>
          <a:ln w="63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EBCBF3-8953-20A8-A43E-D6385DA62535}"/>
              </a:ext>
            </a:extLst>
          </p:cNvPr>
          <p:cNvSpPr/>
          <p:nvPr/>
        </p:nvSpPr>
        <p:spPr>
          <a:xfrm>
            <a:off x="9002017" y="1347494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806E9B-62B4-25CB-687A-823A5B501D03}"/>
              </a:ext>
            </a:extLst>
          </p:cNvPr>
          <p:cNvSpPr/>
          <p:nvPr/>
        </p:nvSpPr>
        <p:spPr>
          <a:xfrm>
            <a:off x="9098026" y="36968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D68CAF-D7E4-8715-DD1A-76CC6EE64D0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4732884" y="3230103"/>
            <a:ext cx="0" cy="1480815"/>
          </a:xfrm>
          <a:prstGeom prst="straightConnector1">
            <a:avLst/>
          </a:prstGeom>
          <a:ln w="6121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B3748-DB09-BACF-29F8-3CBE12A4D11C}"/>
              </a:ext>
            </a:extLst>
          </p:cNvPr>
          <p:cNvSpPr/>
          <p:nvPr/>
        </p:nvSpPr>
        <p:spPr>
          <a:xfrm>
            <a:off x="13823185" y="235288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13C262-DB58-7915-83D1-38A23203A294}"/>
              </a:ext>
            </a:extLst>
          </p:cNvPr>
          <p:cNvCxnSpPr>
            <a:stCxn id="25" idx="2"/>
          </p:cNvCxnSpPr>
          <p:nvPr/>
        </p:nvCxnSpPr>
        <p:spPr>
          <a:xfrm flipH="1">
            <a:off x="14727049" y="10860524"/>
            <a:ext cx="5835" cy="1523265"/>
          </a:xfrm>
          <a:prstGeom prst="straightConnector1">
            <a:avLst/>
          </a:prstGeom>
          <a:ln w="61214">
            <a:solidFill>
              <a:srgbClr val="C0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514C3B-3E3F-BB77-3FAB-B1A67A2641A0}"/>
              </a:ext>
            </a:extLst>
          </p:cNvPr>
          <p:cNvSpPr/>
          <p:nvPr/>
        </p:nvSpPr>
        <p:spPr>
          <a:xfrm>
            <a:off x="13823185" y="998330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r>
              <a:rPr lang="en-US" sz="2400" b="1" i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0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9154</TotalTime>
  <Words>481</Words>
  <Application>Microsoft Macintosh PowerPoint</Application>
  <PresentationFormat>Custom</PresentationFormat>
  <Paragraphs>237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73</cp:revision>
  <dcterms:created xsi:type="dcterms:W3CDTF">2022-10-19T19:59:54Z</dcterms:created>
  <dcterms:modified xsi:type="dcterms:W3CDTF">2025-02-25T21:37:17Z</dcterms:modified>
</cp:coreProperties>
</file>