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08"/>
    <p:restoredTop sz="94705"/>
  </p:normalViewPr>
  <p:slideViewPr>
    <p:cSldViewPr snapToGrid="0">
      <p:cViewPr varScale="1">
        <p:scale>
          <a:sx n="144" d="100"/>
          <a:sy n="144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0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2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3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4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2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9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4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6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7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774010" y="464757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-1.888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036610" y="413439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-0.842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877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0.877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-0.261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-2.200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750324" y="1764583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-0.645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081829" y="403308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-3.064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472656" y="2124470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-1.403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815509" y="204525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-12.773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14.005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22552" y="1561551"/>
            <a:ext cx="97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-9.824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D6F173D-566F-4451-6A83-8C2662488A34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84029A3-75BE-D398-7FD4-8164EFC040CF}"/>
              </a:ext>
            </a:extLst>
          </p:cNvPr>
          <p:cNvSpPr txBox="1"/>
          <p:nvPr/>
        </p:nvSpPr>
        <p:spPr>
          <a:xfrm>
            <a:off x="10013721" y="403750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-15.575</a:t>
            </a:r>
          </a:p>
        </p:txBody>
      </p:sp>
    </p:spTree>
    <p:extLst>
      <p:ext uri="{BB962C8B-B14F-4D97-AF65-F5344CB8AC3E}">
        <p14:creationId xmlns:p14="http://schemas.microsoft.com/office/powerpoint/2010/main" val="245880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871793" y="464757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160843" y="413439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74557" y="176458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128316" y="40330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76182" y="19106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938941" y="204525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69039" y="15615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BCDA20-54E4-0205-FE26-C2E14D06C03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481943" y="865415"/>
            <a:ext cx="16328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A087A-0EC5-1F87-F1A9-20C588316628}"/>
              </a:ext>
            </a:extLst>
          </p:cNvPr>
          <p:cNvCxnSpPr>
            <a:stCxn id="21" idx="1"/>
            <a:endCxn id="28" idx="0"/>
          </p:cNvCxnSpPr>
          <p:nvPr/>
        </p:nvCxnSpPr>
        <p:spPr>
          <a:xfrm flipH="1">
            <a:off x="1491343" y="865415"/>
            <a:ext cx="2623458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5177C-7027-4A10-E6A3-23BF911028DE}"/>
              </a:ext>
            </a:extLst>
          </p:cNvPr>
          <p:cNvSpPr txBox="1"/>
          <p:nvPr/>
        </p:nvSpPr>
        <p:spPr>
          <a:xfrm>
            <a:off x="2850030" y="47725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95DE5-4C17-36D7-EDBD-42ABB94D66C1}"/>
              </a:ext>
            </a:extLst>
          </p:cNvPr>
          <p:cNvSpPr txBox="1"/>
          <p:nvPr/>
        </p:nvSpPr>
        <p:spPr>
          <a:xfrm rot="17968942">
            <a:off x="1830770" y="335609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1C7B4CB-3474-D72A-9F80-BB683CD500B5}"/>
              </a:ext>
            </a:extLst>
          </p:cNvPr>
          <p:cNvCxnSpPr>
            <a:stCxn id="21" idx="2"/>
            <a:endCxn id="31" idx="1"/>
          </p:cNvCxnSpPr>
          <p:nvPr/>
        </p:nvCxnSpPr>
        <p:spPr>
          <a:xfrm>
            <a:off x="5105401" y="1556658"/>
            <a:ext cx="6237516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6CFD367-96BB-5333-BB7D-2A376BBD254A}"/>
              </a:ext>
            </a:extLst>
          </p:cNvPr>
          <p:cNvSpPr txBox="1"/>
          <p:nvPr/>
        </p:nvSpPr>
        <p:spPr>
          <a:xfrm>
            <a:off x="629568" y="326806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moisture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89A079-ABD7-0D73-12B2-BAE34517A0DC}"/>
              </a:ext>
            </a:extLst>
          </p:cNvPr>
          <p:cNvSpPr txBox="1"/>
          <p:nvPr/>
        </p:nvSpPr>
        <p:spPr>
          <a:xfrm>
            <a:off x="766625" y="5453976"/>
            <a:ext cx="14494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1B6594-EF86-7605-E52C-34BEFF337746}"/>
              </a:ext>
            </a:extLst>
          </p:cNvPr>
          <p:cNvSpPr txBox="1"/>
          <p:nvPr/>
        </p:nvSpPr>
        <p:spPr>
          <a:xfrm>
            <a:off x="4910475" y="3136612"/>
            <a:ext cx="389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8EFC0-1B48-8EC0-A5FB-9B65CBC229DB}"/>
              </a:ext>
            </a:extLst>
          </p:cNvPr>
          <p:cNvSpPr txBox="1"/>
          <p:nvPr/>
        </p:nvSpPr>
        <p:spPr>
          <a:xfrm>
            <a:off x="11553111" y="5453976"/>
            <a:ext cx="15608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nitrogen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28AFF3-5CF2-6DE3-9D59-64189657E6DC}"/>
              </a:ext>
            </a:extLst>
          </p:cNvPr>
          <p:cNvSpPr txBox="1"/>
          <p:nvPr/>
        </p:nvSpPr>
        <p:spPr>
          <a:xfrm>
            <a:off x="4649185" y="573027"/>
            <a:ext cx="91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PFT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E72C8D-3F29-25F3-F215-C1259A782E46}"/>
              </a:ext>
            </a:extLst>
          </p:cNvPr>
          <p:cNvSpPr txBox="1"/>
          <p:nvPr/>
        </p:nvSpPr>
        <p:spPr>
          <a:xfrm>
            <a:off x="8228780" y="573026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5B99C0-6E49-7B08-0180-3027C6FCE83B}"/>
              </a:ext>
            </a:extLst>
          </p:cNvPr>
          <p:cNvSpPr txBox="1"/>
          <p:nvPr/>
        </p:nvSpPr>
        <p:spPr>
          <a:xfrm>
            <a:off x="11272137" y="573025"/>
            <a:ext cx="2122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stCxn id="20" idx="2"/>
            <a:endCxn id="25" idx="1"/>
          </p:cNvCxnSpPr>
          <p:nvPr/>
        </p:nvCxnSpPr>
        <p:spPr>
          <a:xfrm>
            <a:off x="1491343" y="1556658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E1161F-B387-5957-D318-027516E16EAC}"/>
              </a:ext>
            </a:extLst>
          </p:cNvPr>
          <p:cNvCxnSpPr>
            <a:cxnSpLocks/>
            <a:stCxn id="28" idx="0"/>
            <a:endCxn id="25" idx="1"/>
          </p:cNvCxnSpPr>
          <p:nvPr/>
        </p:nvCxnSpPr>
        <p:spPr>
          <a:xfrm flipV="1">
            <a:off x="1491343" y="3429000"/>
            <a:ext cx="2623458" cy="18723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stCxn id="21" idx="2"/>
            <a:endCxn id="25" idx="0"/>
          </p:cNvCxnSpPr>
          <p:nvPr/>
        </p:nvCxnSpPr>
        <p:spPr>
          <a:xfrm>
            <a:off x="5105401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FA9BBB-61CF-7920-ECA5-7C63A4C65EF1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6096001" y="3429000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8719459" y="1556658"/>
            <a:ext cx="0" cy="118109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3A0CBB9-F1AE-2712-B46D-5740B1884373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8719459" y="1556658"/>
            <a:ext cx="3614058" cy="118109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07D496-6CDD-6FFA-F311-3A43CC89874D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9710059" y="3429000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6383D9E-946A-23D8-3A9E-EC5FF2556E33}"/>
              </a:ext>
            </a:extLst>
          </p:cNvPr>
          <p:cNvCxnSpPr>
            <a:stCxn id="25" idx="2"/>
            <a:endCxn id="31" idx="1"/>
          </p:cNvCxnSpPr>
          <p:nvPr/>
        </p:nvCxnSpPr>
        <p:spPr>
          <a:xfrm>
            <a:off x="5105401" y="4120243"/>
            <a:ext cx="6237516" cy="1872342"/>
          </a:xfrm>
          <a:prstGeom prst="straightConnector1">
            <a:avLst/>
          </a:prstGeom>
          <a:ln w="1778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500743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4114801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7728859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1342917" y="174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4114801" y="2737757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 rot="980213">
            <a:off x="7871793" y="464757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 rot="3415512">
            <a:off x="10160843" y="4134396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2481943" y="5992585"/>
            <a:ext cx="8860974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500743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1342917" y="530134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6419418" y="553092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4166208" y="18801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7707067" y="186314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 rot="20471706">
            <a:off x="9874557" y="176458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 rot="19488555">
            <a:off x="2128316" y="40330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 rot="2166687">
            <a:off x="2176182" y="191067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7728859" y="273775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1CFA49-7C85-F6D0-BCFA-6674AEE1B54E}"/>
              </a:ext>
            </a:extLst>
          </p:cNvPr>
          <p:cNvSpPr txBox="1"/>
          <p:nvPr/>
        </p:nvSpPr>
        <p:spPr>
          <a:xfrm>
            <a:off x="8536556" y="313661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 rot="2159215">
            <a:off x="5938941" y="2045259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6191367" y="2967335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stCxn id="21" idx="3"/>
            <a:endCxn id="26" idx="1"/>
          </p:cNvCxnSpPr>
          <p:nvPr/>
        </p:nvCxnSpPr>
        <p:spPr>
          <a:xfrm>
            <a:off x="6096001" y="865415"/>
            <a:ext cx="1632858" cy="25635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 rot="3447489">
            <a:off x="6469039" y="156155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9710059" y="865415"/>
            <a:ext cx="16328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0013721" y="40375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BCDA20-54E4-0205-FE26-C2E14D06C037}"/>
              </a:ext>
            </a:extLst>
          </p:cNvPr>
          <p:cNvCxnSpPr>
            <a:stCxn id="21" idx="1"/>
            <a:endCxn id="20" idx="3"/>
          </p:cNvCxnSpPr>
          <p:nvPr/>
        </p:nvCxnSpPr>
        <p:spPr>
          <a:xfrm flipH="1">
            <a:off x="2481943" y="865415"/>
            <a:ext cx="16328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CA087A-0EC5-1F87-F1A9-20C588316628}"/>
              </a:ext>
            </a:extLst>
          </p:cNvPr>
          <p:cNvCxnSpPr>
            <a:stCxn id="21" idx="1"/>
            <a:endCxn id="28" idx="0"/>
          </p:cNvCxnSpPr>
          <p:nvPr/>
        </p:nvCxnSpPr>
        <p:spPr>
          <a:xfrm flipH="1">
            <a:off x="1491343" y="865415"/>
            <a:ext cx="2623458" cy="4435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785177C-7027-4A10-E6A3-23BF911028DE}"/>
              </a:ext>
            </a:extLst>
          </p:cNvPr>
          <p:cNvSpPr txBox="1"/>
          <p:nvPr/>
        </p:nvSpPr>
        <p:spPr>
          <a:xfrm>
            <a:off x="2850030" y="47725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95DE5-4C17-36D7-EDBD-42ABB94D66C1}"/>
              </a:ext>
            </a:extLst>
          </p:cNvPr>
          <p:cNvSpPr txBox="1"/>
          <p:nvPr/>
        </p:nvSpPr>
        <p:spPr>
          <a:xfrm rot="17968942">
            <a:off x="1830770" y="335609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-num</a:t>
            </a:r>
          </a:p>
        </p:txBody>
      </p:sp>
    </p:spTree>
    <p:extLst>
      <p:ext uri="{BB962C8B-B14F-4D97-AF65-F5344CB8AC3E}">
        <p14:creationId xmlns:p14="http://schemas.microsoft.com/office/powerpoint/2010/main" val="372110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102</Words>
  <Application>Microsoft Macintosh PowerPoint</Application>
  <PresentationFormat>Custom</PresentationFormat>
  <Paragraphs>76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</cp:revision>
  <dcterms:created xsi:type="dcterms:W3CDTF">2022-10-19T19:59:54Z</dcterms:created>
  <dcterms:modified xsi:type="dcterms:W3CDTF">2022-10-19T22:22:36Z</dcterms:modified>
</cp:coreProperties>
</file>