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4"/>
  </p:notesMasterIdLst>
  <p:sldIdLst>
    <p:sldId id="274" r:id="rId2"/>
    <p:sldId id="276" r:id="rId3"/>
  </p:sldIdLst>
  <p:sldSz cx="27432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9"/>
    <p:restoredTop sz="96279"/>
  </p:normalViewPr>
  <p:slideViewPr>
    <p:cSldViewPr snapToGrid="0">
      <p:cViewPr>
        <p:scale>
          <a:sx n="50" d="100"/>
          <a:sy n="50" d="100"/>
        </p:scale>
        <p:origin x="11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1pPr>
    <a:lvl2pPr marL="83303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2pPr>
    <a:lvl3pPr marL="1666067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3pPr>
    <a:lvl4pPr marL="24991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4pPr>
    <a:lvl5pPr marL="3332132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5pPr>
    <a:lvl6pPr marL="4165165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6pPr>
    <a:lvl7pPr marL="4998200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7pPr>
    <a:lvl8pPr marL="5831229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8pPr>
    <a:lvl9pPr marL="6664264" algn="l" defTabSz="1666067" rtl="0" eaLnBrk="1" latinLnBrk="0" hangingPunct="1">
      <a:defRPr sz="21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0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8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2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7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0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1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1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0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46E7D-C926-6C3A-1F47-1E8D7B5CFED1}"/>
              </a:ext>
            </a:extLst>
          </p:cNvPr>
          <p:cNvCxnSpPr>
            <a:cxnSpLocks/>
          </p:cNvCxnSpPr>
          <p:nvPr/>
        </p:nvCxnSpPr>
        <p:spPr>
          <a:xfrm flipV="1">
            <a:off x="8029714" y="6370979"/>
            <a:ext cx="9351753" cy="1882579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3706467" y="5927251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275936" y="3618459"/>
            <a:ext cx="0" cy="185315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75936" y="9081614"/>
            <a:ext cx="0" cy="186207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8185635" y="9877915"/>
            <a:ext cx="3716756" cy="154030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3721790" y="9877915"/>
            <a:ext cx="4040511" cy="1305900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15B11B-79E4-1B49-E1DD-A29E02290822}"/>
              </a:ext>
            </a:extLst>
          </p:cNvPr>
          <p:cNvSpPr txBox="1"/>
          <p:nvPr/>
        </p:nvSpPr>
        <p:spPr>
          <a:xfrm>
            <a:off x="14079164" y="5654287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2EF7EE4-65A8-CBF1-9AA6-7647063CE02B}"/>
              </a:ext>
            </a:extLst>
          </p:cNvPr>
          <p:cNvSpPr txBox="1"/>
          <p:nvPr/>
        </p:nvSpPr>
        <p:spPr>
          <a:xfrm>
            <a:off x="6737698" y="4281414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0.529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B7A766A-3D4C-34AE-FF50-45494D21A356}"/>
              </a:ext>
            </a:extLst>
          </p:cNvPr>
          <p:cNvSpPr txBox="1"/>
          <p:nvPr/>
        </p:nvSpPr>
        <p:spPr>
          <a:xfrm>
            <a:off x="6673054" y="9597762"/>
            <a:ext cx="1181734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-0.547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F8148C7-7D3D-B6F6-54CC-9DFA0F534589}"/>
              </a:ext>
            </a:extLst>
          </p:cNvPr>
          <p:cNvSpPr txBox="1"/>
          <p:nvPr/>
        </p:nvSpPr>
        <p:spPr>
          <a:xfrm>
            <a:off x="9439426" y="10422002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-0.154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A51897-E52D-9C81-B8BB-780C741F830D}"/>
              </a:ext>
            </a:extLst>
          </p:cNvPr>
          <p:cNvSpPr txBox="1"/>
          <p:nvPr/>
        </p:nvSpPr>
        <p:spPr>
          <a:xfrm>
            <a:off x="15401373" y="10330793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E0DEB-C92D-782F-D752-AE63983864B6}"/>
              </a:ext>
            </a:extLst>
          </p:cNvPr>
          <p:cNvSpPr txBox="1"/>
          <p:nvPr/>
        </p:nvSpPr>
        <p:spPr>
          <a:xfrm>
            <a:off x="2703095" y="17453811"/>
            <a:ext cx="1850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Narea</a:t>
            </a:r>
            <a:r>
              <a:rPr lang="en-US" dirty="0"/>
              <a:t> only 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8315066" y="6370978"/>
            <a:ext cx="2531" cy="1856432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8317596" y="3618457"/>
            <a:ext cx="0" cy="1875298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5180E0-0AC2-05A3-9B62-BC70871D756D}"/>
              </a:ext>
            </a:extLst>
          </p:cNvPr>
          <p:cNvSpPr txBox="1"/>
          <p:nvPr/>
        </p:nvSpPr>
        <p:spPr>
          <a:xfrm>
            <a:off x="17786612" y="4102319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0.591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D0FFDE-56BB-B381-FB99-059837A735ED}"/>
              </a:ext>
            </a:extLst>
          </p:cNvPr>
          <p:cNvSpPr txBox="1"/>
          <p:nvPr/>
        </p:nvSpPr>
        <p:spPr>
          <a:xfrm>
            <a:off x="17762301" y="7204221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1.731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3676967" y="6351507"/>
            <a:ext cx="3675002" cy="1853160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C861D2-D12D-3CE2-1361-40BFBF0C0148}"/>
              </a:ext>
            </a:extLst>
          </p:cNvPr>
          <p:cNvSpPr txBox="1"/>
          <p:nvPr/>
        </p:nvSpPr>
        <p:spPr>
          <a:xfrm>
            <a:off x="15614513" y="7339184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1887067" y="55039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7407897" y="5493756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1902391" y="94393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6366237" y="1097960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6366237" y="549837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1887067" y="276236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7407897" y="274123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7405366" y="822741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6366237" y="82043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6366237" y="274123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185635" y="5936982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D81BF56-3883-BFB8-69D6-2533D9F7EBC9}"/>
              </a:ext>
            </a:extLst>
          </p:cNvPr>
          <p:cNvSpPr txBox="1"/>
          <p:nvPr/>
        </p:nvSpPr>
        <p:spPr>
          <a:xfrm>
            <a:off x="9453909" y="5665605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-0.168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0651042" y="8567997"/>
            <a:ext cx="3409145" cy="2400657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21.153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0.630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133.153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358.871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24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0651041" y="5404698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D9643C5-49A6-DD0B-1BC3-81543C9D90B3}"/>
              </a:ext>
            </a:extLst>
          </p:cNvPr>
          <p:cNvSpPr txBox="1"/>
          <p:nvPr/>
        </p:nvSpPr>
        <p:spPr>
          <a:xfrm>
            <a:off x="9497744" y="7566962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0.045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210945A-5673-9D04-9A14-DEE0DA296CB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2796766" y="6381217"/>
            <a:ext cx="15324" cy="3058087"/>
          </a:xfrm>
          <a:prstGeom prst="straightConnector1">
            <a:avLst/>
          </a:prstGeom>
          <a:ln w="152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D3CF3C9-AA70-2C2C-1FC6-A9BB7E526592}"/>
              </a:ext>
            </a:extLst>
          </p:cNvPr>
          <p:cNvSpPr txBox="1"/>
          <p:nvPr/>
        </p:nvSpPr>
        <p:spPr>
          <a:xfrm>
            <a:off x="12270260" y="7688467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0.605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12796767" y="3179847"/>
            <a:ext cx="4611131" cy="2324147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5D3CF3D-4C6E-776B-1009-DC9F5D1124A4}"/>
              </a:ext>
            </a:extLst>
          </p:cNvPr>
          <p:cNvSpPr txBox="1"/>
          <p:nvPr/>
        </p:nvSpPr>
        <p:spPr>
          <a:xfrm>
            <a:off x="13514344" y="4572775"/>
            <a:ext cx="1178528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-0.090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3706464" y="6394135"/>
            <a:ext cx="3840743" cy="4789681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3736FF5-3418-F517-2A35-FB9BB359D72C}"/>
              </a:ext>
            </a:extLst>
          </p:cNvPr>
          <p:cNvSpPr txBox="1"/>
          <p:nvPr/>
        </p:nvSpPr>
        <p:spPr>
          <a:xfrm>
            <a:off x="15031377" y="8445415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0.208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04CF-56D4-CEB5-E77A-43C161ACC8A1}"/>
              </a:ext>
            </a:extLst>
          </p:cNvPr>
          <p:cNvCxnSpPr>
            <a:stCxn id="9" idx="0"/>
            <a:endCxn id="14" idx="2"/>
          </p:cNvCxnSpPr>
          <p:nvPr/>
        </p:nvCxnSpPr>
        <p:spPr>
          <a:xfrm flipV="1">
            <a:off x="7275936" y="6375592"/>
            <a:ext cx="0" cy="182880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1A02586-B35E-8912-2CB9-E7D73DFD33F1}"/>
              </a:ext>
            </a:extLst>
          </p:cNvPr>
          <p:cNvSpPr txBox="1"/>
          <p:nvPr/>
        </p:nvSpPr>
        <p:spPr>
          <a:xfrm>
            <a:off x="6683064" y="7216337"/>
            <a:ext cx="1157305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-0.311</a:t>
            </a:r>
          </a:p>
        </p:txBody>
      </p: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EEE95AEA-7BA2-C667-EF08-AD180D636636}"/>
              </a:ext>
            </a:extLst>
          </p:cNvPr>
          <p:cNvCxnSpPr>
            <a:stCxn id="8" idx="1"/>
            <a:endCxn id="15" idx="1"/>
          </p:cNvCxnSpPr>
          <p:nvPr/>
        </p:nvCxnSpPr>
        <p:spPr>
          <a:xfrm rot="10800000">
            <a:off x="6366237" y="3179849"/>
            <a:ext cx="12700" cy="8238366"/>
          </a:xfrm>
          <a:prstGeom prst="bentConnector3">
            <a:avLst>
              <a:gd name="adj1" fmla="val 1387385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02EF52E-F0B5-D940-C10F-5A0CF3D4AAAE}"/>
              </a:ext>
            </a:extLst>
          </p:cNvPr>
          <p:cNvSpPr txBox="1"/>
          <p:nvPr/>
        </p:nvSpPr>
        <p:spPr>
          <a:xfrm>
            <a:off x="4022181" y="7001088"/>
            <a:ext cx="1178529" cy="553998"/>
          </a:xfrm>
          <a:prstGeom prst="rect">
            <a:avLst/>
          </a:prstGeom>
          <a:solidFill>
            <a:schemeClr val="bg1"/>
          </a:solidFill>
          <a:ln w="5080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-0.510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1C7D98-A2A4-18A4-740B-2B8814D39AA6}"/>
              </a:ext>
            </a:extLst>
          </p:cNvPr>
          <p:cNvCxnSpPr>
            <a:stCxn id="8" idx="1"/>
            <a:endCxn id="14" idx="1"/>
          </p:cNvCxnSpPr>
          <p:nvPr/>
        </p:nvCxnSpPr>
        <p:spPr>
          <a:xfrm rot="10800000">
            <a:off x="6366237" y="5936981"/>
            <a:ext cx="12700" cy="5481234"/>
          </a:xfrm>
          <a:prstGeom prst="bentConnector3">
            <a:avLst>
              <a:gd name="adj1" fmla="val 700615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64E3D16D-270D-A371-80A7-759140A76C82}"/>
              </a:ext>
            </a:extLst>
          </p:cNvPr>
          <p:cNvSpPr txBox="1"/>
          <p:nvPr/>
        </p:nvSpPr>
        <p:spPr>
          <a:xfrm>
            <a:off x="4983491" y="7751658"/>
            <a:ext cx="1050289" cy="553998"/>
          </a:xfrm>
          <a:prstGeom prst="rect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7407897" y="10998794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925C1BE-54A8-E015-6D20-DEAABDB24DA5}"/>
              </a:ext>
            </a:extLst>
          </p:cNvPr>
          <p:cNvSpPr txBox="1"/>
          <p:nvPr/>
        </p:nvSpPr>
        <p:spPr>
          <a:xfrm>
            <a:off x="2933115" y="14996160"/>
            <a:ext cx="120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Narea</a:t>
            </a:r>
          </a:p>
        </p:txBody>
      </p:sp>
    </p:spTree>
    <p:extLst>
      <p:ext uri="{BB962C8B-B14F-4D97-AF65-F5344CB8AC3E}">
        <p14:creationId xmlns:p14="http://schemas.microsoft.com/office/powerpoint/2010/main" val="428801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C0B6DF-E30E-AEBF-F832-4F57F974A29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568386" y="7708641"/>
            <a:ext cx="9409076" cy="2359618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C46E7D-C926-6C3A-1F47-1E8D7B5CFED1}"/>
              </a:ext>
            </a:extLst>
          </p:cNvPr>
          <p:cNvCxnSpPr>
            <a:cxnSpLocks/>
          </p:cNvCxnSpPr>
          <p:nvPr/>
        </p:nvCxnSpPr>
        <p:spPr>
          <a:xfrm flipV="1">
            <a:off x="6601810" y="7773216"/>
            <a:ext cx="9351753" cy="1882579"/>
          </a:xfrm>
          <a:prstGeom prst="straightConnector1">
            <a:avLst/>
          </a:prstGeom>
          <a:ln w="1016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AE224A-5C5D-88E0-7DD6-1844840A8CD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2278563" y="7329488"/>
            <a:ext cx="3675001" cy="1535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31502A-01E5-C108-B3F9-0C810D6C4E8A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848032" y="5020696"/>
            <a:ext cx="0" cy="185315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CF16A07-D494-F3DF-6F9B-0D35FDBA3B7D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5848032" y="10483851"/>
            <a:ext cx="0" cy="186207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79A89F4-05C0-2792-DD78-DA760D62EFD6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757731" y="12820452"/>
            <a:ext cx="3712723" cy="1919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F406CEF-7F3A-29CA-2619-A04B9AD83AEF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12289852" y="12820452"/>
            <a:ext cx="3700023" cy="9595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C54319-9E34-8DD0-26C5-533CFFB410A8}"/>
              </a:ext>
            </a:extLst>
          </p:cNvPr>
          <p:cNvCxnSpPr>
            <a:cxnSpLocks/>
            <a:stCxn id="10" idx="0"/>
            <a:endCxn id="5" idx="2"/>
          </p:cNvCxnSpPr>
          <p:nvPr/>
        </p:nvCxnSpPr>
        <p:spPr>
          <a:xfrm flipV="1">
            <a:off x="16887162" y="7773215"/>
            <a:ext cx="2531" cy="1856432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1828D3-0371-65B5-832F-9F917FC1D571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6889692" y="5020694"/>
            <a:ext cx="0" cy="1875298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8249700-7515-2967-823B-5310C13E5F57}"/>
              </a:ext>
            </a:extLst>
          </p:cNvPr>
          <p:cNvCxnSpPr>
            <a:cxnSpLocks/>
          </p:cNvCxnSpPr>
          <p:nvPr/>
        </p:nvCxnSpPr>
        <p:spPr>
          <a:xfrm>
            <a:off x="12113565" y="7692708"/>
            <a:ext cx="3810501" cy="191419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186E618-3EC6-FE78-9A88-5DCC79123B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57731" y="7339219"/>
            <a:ext cx="3674506" cy="5623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09974BC-98CF-247E-6076-38639D1A48C7}"/>
              </a:ext>
            </a:extLst>
          </p:cNvPr>
          <p:cNvSpPr txBox="1"/>
          <p:nvPr/>
        </p:nvSpPr>
        <p:spPr>
          <a:xfrm>
            <a:off x="21522283" y="8345287"/>
            <a:ext cx="3409145" cy="3471848"/>
          </a:xfrm>
          <a:prstGeom prst="rect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Fisher’s 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31.114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 = 0.312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AIC = 141.114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 = 361.056</a:t>
            </a:r>
          </a:p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 = 28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43307-CB57-385A-1AE3-E9E8B1469241}"/>
              </a:ext>
            </a:extLst>
          </p:cNvPr>
          <p:cNvGrpSpPr/>
          <p:nvPr/>
        </p:nvGrpSpPr>
        <p:grpSpPr>
          <a:xfrm>
            <a:off x="21521434" y="5134214"/>
            <a:ext cx="3404081" cy="2716263"/>
            <a:chOff x="17640885" y="4497656"/>
            <a:chExt cx="3404081" cy="27162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B897619-1957-3719-BEE5-61B725243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4996675"/>
              <a:ext cx="1207698" cy="0"/>
            </a:xfrm>
            <a:prstGeom prst="line">
              <a:avLst/>
            </a:prstGeom>
            <a:ln w="152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E39AA5-8855-3DBD-0809-C2F2154D7765}"/>
                </a:ext>
              </a:extLst>
            </p:cNvPr>
            <p:cNvCxnSpPr>
              <a:cxnSpLocks/>
            </p:cNvCxnSpPr>
            <p:nvPr/>
          </p:nvCxnSpPr>
          <p:spPr>
            <a:xfrm>
              <a:off x="17864980" y="5935650"/>
              <a:ext cx="1207698" cy="0"/>
            </a:xfrm>
            <a:prstGeom prst="line">
              <a:avLst/>
            </a:prstGeom>
            <a:ln w="1016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F7593E6-D6DF-E6B8-2916-A396A0830FB0}"/>
                </a:ext>
              </a:extLst>
            </p:cNvPr>
            <p:cNvCxnSpPr>
              <a:cxnSpLocks/>
            </p:cNvCxnSpPr>
            <p:nvPr/>
          </p:nvCxnSpPr>
          <p:spPr>
            <a:xfrm>
              <a:off x="17861805" y="6873877"/>
              <a:ext cx="1207698" cy="0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627784-0F14-2FBA-515E-09C0DFFB9376}"/>
                </a:ext>
              </a:extLst>
            </p:cNvPr>
            <p:cNvSpPr txBox="1"/>
            <p:nvPr/>
          </p:nvSpPr>
          <p:spPr>
            <a:xfrm>
              <a:off x="19225425" y="467487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0.001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1DAE62E-DF5B-1DB2-AFA2-3B58B7A87A4A}"/>
                </a:ext>
              </a:extLst>
            </p:cNvPr>
            <p:cNvSpPr txBox="1"/>
            <p:nvPr/>
          </p:nvSpPr>
          <p:spPr>
            <a:xfrm>
              <a:off x="19226427" y="559174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0.010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64AA762-F2EA-7C93-32BD-A3019A71BD83}"/>
                </a:ext>
              </a:extLst>
            </p:cNvPr>
            <p:cNvSpPr txBox="1"/>
            <p:nvPr/>
          </p:nvSpPr>
          <p:spPr>
            <a:xfrm>
              <a:off x="19225425" y="6508613"/>
              <a:ext cx="164660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 ≤ 0.050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8074688-28F2-171F-2B8F-5FC09F14E316}"/>
                </a:ext>
              </a:extLst>
            </p:cNvPr>
            <p:cNvSpPr/>
            <p:nvPr/>
          </p:nvSpPr>
          <p:spPr>
            <a:xfrm>
              <a:off x="17640885" y="4497656"/>
              <a:ext cx="3404081" cy="2716263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CFEB3FA-84BF-2152-D2DE-5062E210D1F1}"/>
              </a:ext>
            </a:extLst>
          </p:cNvPr>
          <p:cNvCxnSpPr>
            <a:cxnSpLocks/>
          </p:cNvCxnSpPr>
          <p:nvPr/>
        </p:nvCxnSpPr>
        <p:spPr>
          <a:xfrm flipV="1">
            <a:off x="12034540" y="5034444"/>
            <a:ext cx="3919023" cy="199275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3FFC9E9-2439-9B68-D365-8F357B8AD344}"/>
              </a:ext>
            </a:extLst>
          </p:cNvPr>
          <p:cNvCxnSpPr>
            <a:cxnSpLocks/>
          </p:cNvCxnSpPr>
          <p:nvPr/>
        </p:nvCxnSpPr>
        <p:spPr>
          <a:xfrm flipH="1" flipV="1">
            <a:off x="11662084" y="7783454"/>
            <a:ext cx="4415687" cy="4713346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3204CF-56D4-CEB5-E77A-43C161ACC8A1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5848032" y="7777829"/>
            <a:ext cx="0" cy="1828800"/>
          </a:xfrm>
          <a:prstGeom prst="straightConnector1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75BA3F0-E4D2-D83A-3A58-FBCB6A6405D0}"/>
              </a:ext>
            </a:extLst>
          </p:cNvPr>
          <p:cNvSpPr txBox="1"/>
          <p:nvPr/>
        </p:nvSpPr>
        <p:spPr>
          <a:xfrm>
            <a:off x="2475290" y="179186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effects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5ACBBD1-613F-7ACE-0054-BCBBD175F9A0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2278561" y="4582084"/>
            <a:ext cx="3701432" cy="21127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577584-72EC-215A-12B2-93A452660300}"/>
              </a:ext>
            </a:extLst>
          </p:cNvPr>
          <p:cNvCxnSpPr>
            <a:cxnSpLocks/>
          </p:cNvCxnSpPr>
          <p:nvPr/>
        </p:nvCxnSpPr>
        <p:spPr>
          <a:xfrm flipV="1">
            <a:off x="6581002" y="4872192"/>
            <a:ext cx="9372560" cy="2091801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33120E53-EFF3-869A-415D-156642445ABF}"/>
              </a:ext>
            </a:extLst>
          </p:cNvPr>
          <p:cNvCxnSpPr>
            <a:cxnSpLocks/>
            <a:stCxn id="10" idx="3"/>
            <a:endCxn id="6" idx="0"/>
          </p:cNvCxnSpPr>
          <p:nvPr/>
        </p:nvCxnSpPr>
        <p:spPr>
          <a:xfrm flipH="1" flipV="1">
            <a:off x="16889692" y="4143471"/>
            <a:ext cx="907168" cy="5924788"/>
          </a:xfrm>
          <a:prstGeom prst="bentConnector4">
            <a:avLst>
              <a:gd name="adj1" fmla="val -100649"/>
              <a:gd name="adj2" fmla="val 115368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746C4E90-33BB-55B9-1C72-3A4222452160}"/>
              </a:ext>
            </a:extLst>
          </p:cNvPr>
          <p:cNvCxnSpPr>
            <a:cxnSpLocks/>
            <a:stCxn id="15" idx="0"/>
          </p:cNvCxnSpPr>
          <p:nvPr/>
        </p:nvCxnSpPr>
        <p:spPr>
          <a:xfrm rot="5400000" flipH="1" flipV="1">
            <a:off x="11834733" y="-3635522"/>
            <a:ext cx="1792297" cy="13765696"/>
          </a:xfrm>
          <a:prstGeom prst="bentConnector2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6B065766-D751-53FC-DD76-E3AD4B1B0F36}"/>
              </a:ext>
            </a:extLst>
          </p:cNvPr>
          <p:cNvCxnSpPr>
            <a:cxnSpLocks/>
          </p:cNvCxnSpPr>
          <p:nvPr/>
        </p:nvCxnSpPr>
        <p:spPr>
          <a:xfrm rot="10800000">
            <a:off x="16887161" y="10510047"/>
            <a:ext cx="2737238" cy="968971"/>
          </a:xfrm>
          <a:prstGeom prst="bentConnector2">
            <a:avLst/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20D926F-6275-96C3-168C-5807165A60D1}"/>
              </a:ext>
            </a:extLst>
          </p:cNvPr>
          <p:cNvCxnSpPr>
            <a:cxnSpLocks/>
          </p:cNvCxnSpPr>
          <p:nvPr/>
        </p:nvCxnSpPr>
        <p:spPr>
          <a:xfrm>
            <a:off x="19624399" y="2276475"/>
            <a:ext cx="22501" cy="9277350"/>
          </a:xfrm>
          <a:prstGeom prst="line">
            <a:avLst/>
          </a:prstGeom>
          <a:ln w="152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EC0B3522-4859-C906-063A-8FD4946A011F}"/>
              </a:ext>
            </a:extLst>
          </p:cNvPr>
          <p:cNvCxnSpPr>
            <a:cxnSpLocks/>
          </p:cNvCxnSpPr>
          <p:nvPr/>
        </p:nvCxnSpPr>
        <p:spPr>
          <a:xfrm flipV="1">
            <a:off x="17803842" y="4592647"/>
            <a:ext cx="12700" cy="8257559"/>
          </a:xfrm>
          <a:prstGeom prst="bentConnector3">
            <a:avLst>
              <a:gd name="adj1" fmla="val 21447457"/>
            </a:avLst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C51CBA0-750B-23EC-1DBD-58EA55754A98}"/>
              </a:ext>
            </a:extLst>
          </p:cNvPr>
          <p:cNvSpPr/>
          <p:nvPr/>
        </p:nvSpPr>
        <p:spPr>
          <a:xfrm>
            <a:off x="15979993" y="6895993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6853D0-E144-E856-C806-EC1B2C7ABFDC}"/>
              </a:ext>
            </a:extLst>
          </p:cNvPr>
          <p:cNvSpPr/>
          <p:nvPr/>
        </p:nvSpPr>
        <p:spPr>
          <a:xfrm>
            <a:off x="4938333" y="1238184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VPD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0C4A2-76D9-A904-18D5-0C30C816B437}"/>
              </a:ext>
            </a:extLst>
          </p:cNvPr>
          <p:cNvSpPr/>
          <p:nvPr/>
        </p:nvSpPr>
        <p:spPr>
          <a:xfrm>
            <a:off x="4938333" y="6900607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A257A9-99B8-1A9F-6581-99A62F06BE43}"/>
              </a:ext>
            </a:extLst>
          </p:cNvPr>
          <p:cNvSpPr/>
          <p:nvPr/>
        </p:nvSpPr>
        <p:spPr>
          <a:xfrm>
            <a:off x="10459163" y="4164599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fixer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98DFB-3E26-4855-1059-F871B3625B79}"/>
              </a:ext>
            </a:extLst>
          </p:cNvPr>
          <p:cNvSpPr/>
          <p:nvPr/>
        </p:nvSpPr>
        <p:spPr>
          <a:xfrm>
            <a:off x="15979993" y="4143472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8EA6ED-AFB7-FCE3-419B-30CF6ED05DB7}"/>
              </a:ext>
            </a:extLst>
          </p:cNvPr>
          <p:cNvSpPr/>
          <p:nvPr/>
        </p:nvSpPr>
        <p:spPr>
          <a:xfrm>
            <a:off x="15977462" y="9629648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8FA927-0A7C-F469-F19B-443076679806}"/>
              </a:ext>
            </a:extLst>
          </p:cNvPr>
          <p:cNvSpPr/>
          <p:nvPr/>
        </p:nvSpPr>
        <p:spPr>
          <a:xfrm>
            <a:off x="4938333" y="960663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avg4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B1DC0A-A409-5946-E004-EF6482E21DAA}"/>
              </a:ext>
            </a:extLst>
          </p:cNvPr>
          <p:cNvSpPr/>
          <p:nvPr/>
        </p:nvSpPr>
        <p:spPr>
          <a:xfrm>
            <a:off x="15979993" y="124010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Photo. pathway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2205E-EC6F-A811-EFCB-4F49F1FEF4E3}"/>
              </a:ext>
            </a:extLst>
          </p:cNvPr>
          <p:cNvSpPr/>
          <p:nvPr/>
        </p:nvSpPr>
        <p:spPr>
          <a:xfrm>
            <a:off x="10459163" y="6906231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14395C-F466-81A2-8DFD-F9EDCE9D1253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H="1" flipV="1">
            <a:off x="11368862" y="7783454"/>
            <a:ext cx="11291" cy="4598386"/>
          </a:xfrm>
          <a:prstGeom prst="straightConnector1">
            <a:avLst/>
          </a:prstGeom>
          <a:ln w="152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F064040-CDF0-2D26-460A-48AD70DAE647}"/>
              </a:ext>
            </a:extLst>
          </p:cNvPr>
          <p:cNvCxnSpPr>
            <a:cxnSpLocks/>
          </p:cNvCxnSpPr>
          <p:nvPr/>
        </p:nvCxnSpPr>
        <p:spPr>
          <a:xfrm flipV="1">
            <a:off x="12265862" y="10504547"/>
            <a:ext cx="3687700" cy="189648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99C8CBE-9648-D98D-55A1-E5D95AE8B531}"/>
              </a:ext>
            </a:extLst>
          </p:cNvPr>
          <p:cNvCxnSpPr>
            <a:cxnSpLocks/>
          </p:cNvCxnSpPr>
          <p:nvPr/>
        </p:nvCxnSpPr>
        <p:spPr>
          <a:xfrm>
            <a:off x="6659953" y="4872192"/>
            <a:ext cx="3810501" cy="7454545"/>
          </a:xfrm>
          <a:prstGeom prst="straightConnector1">
            <a:avLst/>
          </a:prstGeom>
          <a:ln w="1016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7DEF7-1C60-48CD-D30B-3C9B5CAB6140}"/>
              </a:ext>
            </a:extLst>
          </p:cNvPr>
          <p:cNvSpPr/>
          <p:nvPr/>
        </p:nvSpPr>
        <p:spPr>
          <a:xfrm>
            <a:off x="4938333" y="4143475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sz="3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86FB5-C312-9430-876A-F1E6D3A2AB7E}"/>
              </a:ext>
            </a:extLst>
          </p:cNvPr>
          <p:cNvSpPr/>
          <p:nvPr/>
        </p:nvSpPr>
        <p:spPr>
          <a:xfrm>
            <a:off x="10470454" y="12381840"/>
            <a:ext cx="1819398" cy="87722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Ci:Ca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738B18EF-6C84-B560-A3C8-802A740E18F5}"/>
              </a:ext>
            </a:extLst>
          </p:cNvPr>
          <p:cNvCxnSpPr>
            <a:cxnSpLocks/>
            <a:stCxn id="15" idx="1"/>
            <a:endCxn id="8" idx="1"/>
          </p:cNvCxnSpPr>
          <p:nvPr/>
        </p:nvCxnSpPr>
        <p:spPr>
          <a:xfrm rot="10800000" flipV="1">
            <a:off x="4938333" y="4582087"/>
            <a:ext cx="12700" cy="8238366"/>
          </a:xfrm>
          <a:prstGeom prst="bentConnector3">
            <a:avLst>
              <a:gd name="adj1" fmla="val 7400000"/>
            </a:avLst>
          </a:prstGeom>
          <a:ln w="152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1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2872</TotalTime>
  <Words>119</Words>
  <Application>Microsoft Macintosh PowerPoint</Application>
  <PresentationFormat>Custom</PresentationFormat>
  <Paragraphs>59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30</cp:revision>
  <dcterms:created xsi:type="dcterms:W3CDTF">2022-10-19T19:59:54Z</dcterms:created>
  <dcterms:modified xsi:type="dcterms:W3CDTF">2022-12-20T23:21:09Z</dcterms:modified>
</cp:coreProperties>
</file>