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74" r:id="rId2"/>
    <p:sldId id="276" r:id="rId3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63"/>
    <p:restoredTop sz="96279"/>
  </p:normalViewPr>
  <p:slideViewPr>
    <p:cSldViewPr snapToGrid="0">
      <p:cViewPr>
        <p:scale>
          <a:sx n="107" d="100"/>
          <a:sy n="107" d="100"/>
        </p:scale>
        <p:origin x="-1480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48032" y="10483851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848032" y="7777829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38333" y="96066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3172</TotalTime>
  <Words>119</Words>
  <Application>Microsoft Macintosh PowerPoint</Application>
  <PresentationFormat>Custom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31</cp:revision>
  <dcterms:created xsi:type="dcterms:W3CDTF">2022-10-19T19:59:54Z</dcterms:created>
  <dcterms:modified xsi:type="dcterms:W3CDTF">2022-12-21T22:42:45Z</dcterms:modified>
</cp:coreProperties>
</file>