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1" r:id="rId4"/>
    <p:sldId id="282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5"/>
    <p:restoredTop sz="96320"/>
  </p:normalViewPr>
  <p:slideViewPr>
    <p:cSldViewPr snapToGrid="0">
      <p:cViewPr>
        <p:scale>
          <a:sx n="88" d="100"/>
          <a:sy n="88" d="100"/>
        </p:scale>
        <p:origin x="19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6826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6619</TotalTime>
  <Words>207</Words>
  <Application>Microsoft Macintosh PowerPoint</Application>
  <PresentationFormat>Custom</PresentationFormat>
  <Paragraphs>106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50</cp:revision>
  <dcterms:created xsi:type="dcterms:W3CDTF">2022-10-19T19:59:54Z</dcterms:created>
  <dcterms:modified xsi:type="dcterms:W3CDTF">2023-09-08T19:09:45Z</dcterms:modified>
</cp:coreProperties>
</file>