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0" r:id="rId4"/>
    <p:sldId id="281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6346"/>
  </p:normalViewPr>
  <p:slideViewPr>
    <p:cSldViewPr snapToGrid="0">
      <p:cViewPr varScale="1">
        <p:scale>
          <a:sx n="76" d="100"/>
          <a:sy n="76" d="100"/>
        </p:scale>
        <p:origin x="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40740"/>
            </a:avLst>
          </a:prstGeom>
          <a:ln w="2717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549583" y="13266385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C0D31-7FC9-CD14-3D4E-4C13C94BE30C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136.233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336.707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791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86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982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24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860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40132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863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7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61976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619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stCxn id="150" idx="1"/>
          </p:cNvCxnSpPr>
          <p:nvPr/>
        </p:nvCxnSpPr>
        <p:spPr>
          <a:xfrm rot="10800000">
            <a:off x="13829463" y="951807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23097"/>
            <a:ext cx="1" cy="2401326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2717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C0D31-7FC9-CD14-3D4E-4C13C94BE30C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136.233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336.707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791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86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9829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24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860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40132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86360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79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61976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619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stCxn id="150" idx="1"/>
          </p:cNvCxnSpPr>
          <p:nvPr/>
        </p:nvCxnSpPr>
        <p:spPr>
          <a:xfrm rot="10800000">
            <a:off x="13829463" y="951807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23097"/>
            <a:ext cx="1" cy="2401326"/>
          </a:xfrm>
          <a:prstGeom prst="straightConnector1">
            <a:avLst/>
          </a:prstGeom>
          <a:ln w="13970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6130</TotalTime>
  <Words>225</Words>
  <Application>Microsoft Macintosh PowerPoint</Application>
  <PresentationFormat>Custom</PresentationFormat>
  <Paragraphs>115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46</cp:revision>
  <dcterms:created xsi:type="dcterms:W3CDTF">2022-10-19T19:59:54Z</dcterms:created>
  <dcterms:modified xsi:type="dcterms:W3CDTF">2023-04-10T18:52:59Z</dcterms:modified>
</cp:coreProperties>
</file>