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8" r:id="rId2"/>
    <p:sldId id="260" r:id="rId3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89"/>
    <p:restoredTop sz="94609"/>
  </p:normalViewPr>
  <p:slideViewPr>
    <p:cSldViewPr snapToGrid="0">
      <p:cViewPr varScale="1">
        <p:scale>
          <a:sx n="106" d="100"/>
          <a:sy n="106" d="100"/>
        </p:scale>
        <p:origin x="21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8338E3-F40D-F146-8D3B-4726E84D5200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800238-33D2-A44F-8135-A0F534DB8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75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1pPr>
    <a:lvl2pPr marL="650199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2pPr>
    <a:lvl3pPr marL="1300396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3pPr>
    <a:lvl4pPr marL="1950593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4pPr>
    <a:lvl5pPr marL="260079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5pPr>
    <a:lvl6pPr marL="3250987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6pPr>
    <a:lvl7pPr marL="3901186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7pPr>
    <a:lvl8pPr marL="4551381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8pPr>
    <a:lvl9pPr marL="5201580" algn="l" defTabSz="1300396" rtl="0" eaLnBrk="1" latinLnBrk="0" hangingPunct="1">
      <a:defRPr sz="170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7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57250" y="1143000"/>
            <a:ext cx="51435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800238-33D2-A44F-8135-A0F534DB87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4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64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020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445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9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7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359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5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12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28AA4-801E-B147-9E5C-6E6DBA6E23D1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ECE2C-DB48-6F4D-9A2B-19A3DF57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47874A4-A342-A17B-1543-7EFDBE4BCA48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5053454" y="5486398"/>
            <a:ext cx="1347347" cy="4"/>
          </a:xfrm>
          <a:prstGeom prst="straightConnector1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CDA5EDA-AF50-B8D2-2147-779C4FF0DABF}"/>
              </a:ext>
            </a:extLst>
          </p:cNvPr>
          <p:cNvCxnSpPr>
            <a:cxnSpLocks/>
          </p:cNvCxnSpPr>
          <p:nvPr/>
        </p:nvCxnSpPr>
        <p:spPr>
          <a:xfrm>
            <a:off x="6668920" y="3614058"/>
            <a:ext cx="0" cy="1181099"/>
          </a:xfrm>
          <a:prstGeom prst="straightConnector1">
            <a:avLst/>
          </a:prstGeom>
          <a:ln w="37465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0D8950-AC1B-AD32-BAA1-1221A7CB6AD2}"/>
              </a:ext>
            </a:extLst>
          </p:cNvPr>
          <p:cNvCxnSpPr>
            <a:cxnSpLocks/>
            <a:stCxn id="22" idx="2"/>
            <a:endCxn id="26" idx="0"/>
          </p:cNvCxnSpPr>
          <p:nvPr/>
        </p:nvCxnSpPr>
        <p:spPr>
          <a:xfrm>
            <a:off x="11005459" y="3614061"/>
            <a:ext cx="0" cy="1181099"/>
          </a:xfrm>
          <a:prstGeom prst="straightConnector1">
            <a:avLst/>
          </a:prstGeom>
          <a:ln w="35814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0014859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3B8F594-F70C-BDE3-4E93-D81CE05CBF26}"/>
              </a:ext>
            </a:extLst>
          </p:cNvPr>
          <p:cNvCxnSpPr>
            <a:cxnSpLocks/>
          </p:cNvCxnSpPr>
          <p:nvPr/>
        </p:nvCxnSpPr>
        <p:spPr>
          <a:xfrm>
            <a:off x="4767943" y="8525473"/>
            <a:ext cx="8860974" cy="0"/>
          </a:xfrm>
          <a:prstGeom prst="straightConnector1">
            <a:avLst/>
          </a:prstGeom>
          <a:ln w="34671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249D2D-816D-5F0E-F2BB-AF171B3C9197}"/>
              </a:ext>
            </a:extLst>
          </p:cNvPr>
          <p:cNvSpPr txBox="1"/>
          <p:nvPr/>
        </p:nvSpPr>
        <p:spPr>
          <a:xfrm>
            <a:off x="8705420" y="8277617"/>
            <a:ext cx="877163" cy="461665"/>
          </a:xfrm>
          <a:prstGeom prst="rect">
            <a:avLst/>
          </a:prstGeom>
          <a:solidFill>
            <a:schemeClr val="bg1"/>
          </a:solidFill>
          <a:ln w="34671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0.026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C6D649-5026-A7FB-331D-7FBB55BE561E}"/>
              </a:ext>
            </a:extLst>
          </p:cNvPr>
          <p:cNvSpPr txBox="1"/>
          <p:nvPr/>
        </p:nvSpPr>
        <p:spPr>
          <a:xfrm>
            <a:off x="10498401" y="3920542"/>
            <a:ext cx="979755" cy="461665"/>
          </a:xfrm>
          <a:prstGeom prst="rect">
            <a:avLst/>
          </a:prstGeom>
          <a:solidFill>
            <a:schemeClr val="bg1"/>
          </a:solidFill>
          <a:ln w="35814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-0.040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44F4BFA-CE4A-DC03-9C24-80E4A8CDECE9}"/>
              </a:ext>
            </a:extLst>
          </p:cNvPr>
          <p:cNvSpPr txBox="1"/>
          <p:nvPr/>
        </p:nvSpPr>
        <p:spPr>
          <a:xfrm>
            <a:off x="4932138" y="5236884"/>
            <a:ext cx="979755" cy="461665"/>
          </a:xfrm>
          <a:prstGeom prst="rect">
            <a:avLst/>
          </a:prstGeom>
          <a:solidFill>
            <a:schemeClr val="bg1"/>
          </a:solidFill>
          <a:ln w="36449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-0.050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</p:cNvCxnSpPr>
          <p:nvPr/>
        </p:nvCxnSpPr>
        <p:spPr>
          <a:xfrm>
            <a:off x="10223731" y="4128393"/>
            <a:ext cx="0" cy="656707"/>
          </a:xfrm>
          <a:prstGeom prst="straightConnector1">
            <a:avLst/>
          </a:prstGeom>
          <a:ln w="8724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11996059" y="2922815"/>
            <a:ext cx="1632858" cy="0"/>
          </a:xfrm>
          <a:prstGeom prst="straightConnector1">
            <a:avLst/>
          </a:prstGeom>
          <a:ln w="7696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2399206" y="2669746"/>
            <a:ext cx="979755" cy="461665"/>
          </a:xfrm>
          <a:prstGeom prst="rect">
            <a:avLst/>
          </a:prstGeom>
          <a:solidFill>
            <a:schemeClr val="bg1"/>
          </a:solidFill>
          <a:ln w="76962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-0.593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6413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892ED5-3440-8C9B-344D-BBFF61B01708}"/>
              </a:ext>
            </a:extLst>
          </p:cNvPr>
          <p:cNvSpPr txBox="1"/>
          <p:nvPr/>
        </p:nvSpPr>
        <p:spPr>
          <a:xfrm>
            <a:off x="3338762" y="5236884"/>
            <a:ext cx="877163" cy="461665"/>
          </a:xfrm>
          <a:prstGeom prst="rect">
            <a:avLst/>
          </a:prstGeom>
          <a:solidFill>
            <a:schemeClr val="bg1"/>
          </a:solidFill>
          <a:ln w="64135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382001" y="5486400"/>
            <a:ext cx="1632858" cy="3"/>
          </a:xfrm>
          <a:prstGeom prst="straightConnector1">
            <a:avLst/>
          </a:prstGeom>
          <a:ln w="7239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8759831" y="5260347"/>
            <a:ext cx="877163" cy="461665"/>
          </a:xfrm>
          <a:prstGeom prst="rect">
            <a:avLst/>
          </a:prstGeom>
          <a:solidFill>
            <a:schemeClr val="bg1"/>
          </a:solidFill>
          <a:ln w="7239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0.533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C511E2-E7BC-E1E3-726E-BF5800A2DFCF}"/>
              </a:ext>
            </a:extLst>
          </p:cNvPr>
          <p:cNvSpPr txBox="1"/>
          <p:nvPr/>
        </p:nvSpPr>
        <p:spPr>
          <a:xfrm>
            <a:off x="6174860" y="3930232"/>
            <a:ext cx="979755" cy="461665"/>
          </a:xfrm>
          <a:prstGeom prst="rect">
            <a:avLst/>
          </a:prstGeom>
          <a:solidFill>
            <a:schemeClr val="bg1"/>
          </a:solidFill>
          <a:ln w="3746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-0.063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B04B289-C4DF-3DCE-6A6F-A2577780B32F}"/>
              </a:ext>
            </a:extLst>
          </p:cNvPr>
          <p:cNvCxnSpPr>
            <a:cxnSpLocks/>
          </p:cNvCxnSpPr>
          <p:nvPr/>
        </p:nvCxnSpPr>
        <p:spPr>
          <a:xfrm>
            <a:off x="7789600" y="3581391"/>
            <a:ext cx="2476568" cy="590085"/>
          </a:xfrm>
          <a:prstGeom prst="bentConnector3">
            <a:avLst>
              <a:gd name="adj1" fmla="val -176"/>
            </a:avLst>
          </a:prstGeom>
          <a:ln w="87249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>
            <a:off x="8670324" y="3897561"/>
            <a:ext cx="979755" cy="461665"/>
          </a:xfrm>
          <a:prstGeom prst="rect">
            <a:avLst/>
          </a:prstGeom>
          <a:solidFill>
            <a:schemeClr val="bg1"/>
          </a:solidFill>
          <a:ln w="8724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-0.733</a:t>
            </a:r>
          </a:p>
        </p:txBody>
      </p: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6FC21C27-BC27-8183-25C3-DF930D67AE13}"/>
              </a:ext>
            </a:extLst>
          </p:cNvPr>
          <p:cNvCxnSpPr>
            <a:cxnSpLocks/>
          </p:cNvCxnSpPr>
          <p:nvPr/>
        </p:nvCxnSpPr>
        <p:spPr>
          <a:xfrm rot="5400000">
            <a:off x="-807566" y="5811264"/>
            <a:ext cx="6470306" cy="675119"/>
          </a:xfrm>
          <a:prstGeom prst="bentConnector3">
            <a:avLst>
              <a:gd name="adj1" fmla="val 157"/>
            </a:avLst>
          </a:prstGeom>
          <a:ln w="34036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79A5E40B-2992-DDF4-6B55-1F29490E726F}"/>
              </a:ext>
            </a:extLst>
          </p:cNvPr>
          <p:cNvCxnSpPr>
            <a:cxnSpLocks/>
            <a:endCxn id="31" idx="2"/>
          </p:cNvCxnSpPr>
          <p:nvPr/>
        </p:nvCxnSpPr>
        <p:spPr>
          <a:xfrm flipV="1">
            <a:off x="2073856" y="8724101"/>
            <a:ext cx="12545661" cy="550251"/>
          </a:xfrm>
          <a:prstGeom prst="bentConnector2">
            <a:avLst/>
          </a:prstGeom>
          <a:ln w="34036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DFCA44-DCD7-F1A3-D6F8-7877E1EA457B}"/>
              </a:ext>
            </a:extLst>
          </p:cNvPr>
          <p:cNvSpPr txBox="1"/>
          <p:nvPr/>
        </p:nvSpPr>
        <p:spPr>
          <a:xfrm>
            <a:off x="8705420" y="9041612"/>
            <a:ext cx="877163" cy="461665"/>
          </a:xfrm>
          <a:prstGeom prst="rect">
            <a:avLst/>
          </a:prstGeom>
          <a:solidFill>
            <a:schemeClr val="bg1"/>
          </a:solidFill>
          <a:ln w="34036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0.016</a:t>
            </a:r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A8CB227D-9F33-3188-7D2D-297A420A2374}"/>
              </a:ext>
            </a:extLst>
          </p:cNvPr>
          <p:cNvCxnSpPr>
            <a:cxnSpLocks/>
            <a:stCxn id="20" idx="3"/>
            <a:endCxn id="71" idx="0"/>
          </p:cNvCxnSpPr>
          <p:nvPr/>
        </p:nvCxnSpPr>
        <p:spPr>
          <a:xfrm>
            <a:off x="4767943" y="2922815"/>
            <a:ext cx="654073" cy="2314069"/>
          </a:xfrm>
          <a:prstGeom prst="bentConnector2">
            <a:avLst/>
          </a:prstGeom>
          <a:ln w="36449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5AD33F12-96A6-536E-64F5-ADA6991EC508}"/>
              </a:ext>
            </a:extLst>
          </p:cNvPr>
          <p:cNvCxnSpPr>
            <a:stCxn id="23" idx="2"/>
          </p:cNvCxnSpPr>
          <p:nvPr/>
        </p:nvCxnSpPr>
        <p:spPr>
          <a:xfrm rot="5400000">
            <a:off x="12517811" y="3092306"/>
            <a:ext cx="1579955" cy="2623458"/>
          </a:xfrm>
          <a:prstGeom prst="bentConnector2">
            <a:avLst/>
          </a:prstGeom>
          <a:ln w="35941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430202A-4CDC-8603-E936-050364B5EB15}"/>
              </a:ext>
            </a:extLst>
          </p:cNvPr>
          <p:cNvSpPr txBox="1"/>
          <p:nvPr/>
        </p:nvSpPr>
        <p:spPr>
          <a:xfrm>
            <a:off x="14180935" y="4959540"/>
            <a:ext cx="877163" cy="461665"/>
          </a:xfrm>
          <a:prstGeom prst="rect">
            <a:avLst/>
          </a:prstGeom>
          <a:solidFill>
            <a:schemeClr val="bg1"/>
          </a:solidFill>
          <a:ln w="35941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0.044</a:t>
            </a:r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851902D1-F9E1-4E49-977A-B542F709358A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524383" y="5317173"/>
            <a:ext cx="1579955" cy="2623458"/>
          </a:xfrm>
          <a:prstGeom prst="bentConnector2">
            <a:avLst/>
          </a:prstGeom>
          <a:ln w="35941">
            <a:solidFill>
              <a:schemeClr val="bg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28917" y="7341615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04C6F6B-8168-572F-555D-2085A3A08B93}"/>
              </a:ext>
            </a:extLst>
          </p:cNvPr>
          <p:cNvSpPr txBox="1"/>
          <p:nvPr/>
        </p:nvSpPr>
        <p:spPr>
          <a:xfrm>
            <a:off x="14129640" y="5623182"/>
            <a:ext cx="979755" cy="461665"/>
          </a:xfrm>
          <a:prstGeom prst="rect">
            <a:avLst/>
          </a:prstGeom>
          <a:solidFill>
            <a:schemeClr val="bg1"/>
          </a:solidFill>
          <a:ln w="35560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-0.037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F444A78-F531-B01C-E9A9-9C3AD791A386}"/>
              </a:ext>
            </a:extLst>
          </p:cNvPr>
          <p:cNvCxnSpPr>
            <a:cxnSpLocks/>
          </p:cNvCxnSpPr>
          <p:nvPr/>
        </p:nvCxnSpPr>
        <p:spPr>
          <a:xfrm>
            <a:off x="8131277" y="6148149"/>
            <a:ext cx="5497640" cy="1595411"/>
          </a:xfrm>
          <a:prstGeom prst="bentConnector3">
            <a:avLst>
              <a:gd name="adj1" fmla="val 102"/>
            </a:avLst>
          </a:prstGeom>
          <a:ln w="4076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>
            <a:off x="8650120" y="7505559"/>
            <a:ext cx="979755" cy="461665"/>
          </a:xfrm>
          <a:prstGeom prst="rect">
            <a:avLst/>
          </a:prstGeom>
          <a:solidFill>
            <a:schemeClr val="bg1"/>
          </a:solidFill>
          <a:ln w="40767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6400801" y="47951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EE9E4CF-100A-CA5D-D0E5-696DDBA83C3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1541034" y="-2534191"/>
            <a:ext cx="616130" cy="8915396"/>
          </a:xfrm>
          <a:prstGeom prst="bentConnector2">
            <a:avLst/>
          </a:prstGeom>
          <a:ln w="12230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993980C-8611-047D-2B61-6DE24FAC2F23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12723191" y="4442677"/>
            <a:ext cx="6477108" cy="703255"/>
          </a:xfrm>
          <a:prstGeom prst="bentConnector2">
            <a:avLst/>
          </a:prstGeom>
          <a:ln w="1223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15823495" y="5260347"/>
            <a:ext cx="979755" cy="461665"/>
          </a:xfrm>
          <a:prstGeom prst="rect">
            <a:avLst/>
          </a:prstGeom>
          <a:solidFill>
            <a:schemeClr val="bg1"/>
          </a:solidFill>
          <a:ln w="12230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-1.203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6400801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functional group</a:t>
            </a:r>
          </a:p>
        </p:txBody>
      </p:sp>
      <p:cxnSp>
        <p:nvCxnSpPr>
          <p:cNvPr id="123" name="Elbow Connector 122">
            <a:extLst>
              <a:ext uri="{FF2B5EF4-FFF2-40B4-BE49-F238E27FC236}">
                <a16:creationId xmlns:a16="http://schemas.microsoft.com/office/drawing/2014/main" id="{C8A835FD-2540-3B1A-986A-08E038E771F0}"/>
              </a:ext>
            </a:extLst>
          </p:cNvPr>
          <p:cNvCxnSpPr>
            <a:cxnSpLocks/>
          </p:cNvCxnSpPr>
          <p:nvPr/>
        </p:nvCxnSpPr>
        <p:spPr>
          <a:xfrm flipV="1">
            <a:off x="4767943" y="6177645"/>
            <a:ext cx="1900977" cy="1565915"/>
          </a:xfrm>
          <a:prstGeom prst="bentConnector3">
            <a:avLst>
              <a:gd name="adj1" fmla="val 99861"/>
            </a:avLst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6174855" y="6739725"/>
            <a:ext cx="979755" cy="461665"/>
          </a:xfrm>
          <a:prstGeom prst="rect">
            <a:avLst/>
          </a:prstGeom>
          <a:solidFill>
            <a:schemeClr val="bg1"/>
          </a:solidFill>
          <a:ln w="4749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-0.198</a:t>
            </a:r>
          </a:p>
        </p:txBody>
      </p:sp>
    </p:spTree>
    <p:extLst>
      <p:ext uri="{BB962C8B-B14F-4D97-AF65-F5344CB8AC3E}">
        <p14:creationId xmlns:p14="http://schemas.microsoft.com/office/powerpoint/2010/main" val="3515727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CAFDABE-EBA8-F947-4A74-58528D3B89C8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1005459" y="4171476"/>
            <a:ext cx="0" cy="623683"/>
          </a:xfrm>
          <a:prstGeom prst="straightConnector1">
            <a:avLst/>
          </a:prstGeom>
          <a:ln w="87249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2720060-A6FC-704F-8F90-E0C8FE5F764B}"/>
              </a:ext>
            </a:extLst>
          </p:cNvPr>
          <p:cNvCxnSpPr>
            <a:cxnSpLocks/>
          </p:cNvCxnSpPr>
          <p:nvPr/>
        </p:nvCxnSpPr>
        <p:spPr>
          <a:xfrm flipH="1">
            <a:off x="11996059" y="2922815"/>
            <a:ext cx="1632858" cy="0"/>
          </a:xfrm>
          <a:prstGeom prst="straightConnector1">
            <a:avLst/>
          </a:prstGeom>
          <a:ln w="76962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19B30D9-163E-1E1A-66F6-9A39C8D890EC}"/>
              </a:ext>
            </a:extLst>
          </p:cNvPr>
          <p:cNvSpPr txBox="1"/>
          <p:nvPr/>
        </p:nvSpPr>
        <p:spPr>
          <a:xfrm>
            <a:off x="12399206" y="2669746"/>
            <a:ext cx="979755" cy="461665"/>
          </a:xfrm>
          <a:prstGeom prst="rect">
            <a:avLst/>
          </a:prstGeom>
          <a:solidFill>
            <a:schemeClr val="bg1"/>
          </a:solidFill>
          <a:ln w="76962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-0.593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4A85AB-699A-D0DA-507D-FBF24A12F347}"/>
              </a:ext>
            </a:extLst>
          </p:cNvPr>
          <p:cNvCxnSpPr>
            <a:cxnSpLocks/>
          </p:cNvCxnSpPr>
          <p:nvPr/>
        </p:nvCxnSpPr>
        <p:spPr>
          <a:xfrm>
            <a:off x="3777343" y="3614058"/>
            <a:ext cx="0" cy="3744684"/>
          </a:xfrm>
          <a:prstGeom prst="straightConnector1">
            <a:avLst/>
          </a:prstGeom>
          <a:ln w="6413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892ED5-3440-8C9B-344D-BBFF61B01708}"/>
              </a:ext>
            </a:extLst>
          </p:cNvPr>
          <p:cNvSpPr txBox="1"/>
          <p:nvPr/>
        </p:nvSpPr>
        <p:spPr>
          <a:xfrm>
            <a:off x="3338761" y="5255567"/>
            <a:ext cx="877163" cy="461665"/>
          </a:xfrm>
          <a:prstGeom prst="rect">
            <a:avLst/>
          </a:prstGeom>
          <a:solidFill>
            <a:schemeClr val="bg1"/>
          </a:solidFill>
          <a:ln w="64135">
            <a:solidFill>
              <a:schemeClr val="accent1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0.423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0C0211-B9AC-F53A-DD8F-97ACC4DE803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8382001" y="5486400"/>
            <a:ext cx="1632858" cy="3"/>
          </a:xfrm>
          <a:prstGeom prst="straightConnector1">
            <a:avLst/>
          </a:prstGeom>
          <a:ln w="7239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36FBB87-9540-A96D-DB0B-F29A669A82DE}"/>
              </a:ext>
            </a:extLst>
          </p:cNvPr>
          <p:cNvSpPr txBox="1"/>
          <p:nvPr/>
        </p:nvSpPr>
        <p:spPr>
          <a:xfrm>
            <a:off x="8759831" y="5260347"/>
            <a:ext cx="877163" cy="461665"/>
          </a:xfrm>
          <a:prstGeom prst="rect">
            <a:avLst/>
          </a:prstGeom>
          <a:solidFill>
            <a:schemeClr val="bg1"/>
          </a:solidFill>
          <a:ln w="7239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0.533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B04B289-C4DF-3DCE-6A6F-A2577780B32F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8941491" y="2063967"/>
            <a:ext cx="557418" cy="3657599"/>
          </a:xfrm>
          <a:prstGeom prst="bentConnector2">
            <a:avLst/>
          </a:prstGeom>
          <a:ln w="87249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FC8D521-81A9-E347-0EBC-99509681D866}"/>
              </a:ext>
            </a:extLst>
          </p:cNvPr>
          <p:cNvSpPr txBox="1"/>
          <p:nvPr/>
        </p:nvSpPr>
        <p:spPr>
          <a:xfrm>
            <a:off x="8657239" y="3940643"/>
            <a:ext cx="979755" cy="461665"/>
          </a:xfrm>
          <a:prstGeom prst="rect">
            <a:avLst/>
          </a:prstGeom>
          <a:solidFill>
            <a:schemeClr val="bg1"/>
          </a:solidFill>
          <a:ln w="87249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-0.733</a:t>
            </a:r>
          </a:p>
        </p:txBody>
      </p: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EF444A78-F531-B01C-E9A9-9C3AD791A386}"/>
              </a:ext>
            </a:extLst>
          </p:cNvPr>
          <p:cNvCxnSpPr>
            <a:cxnSpLocks/>
            <a:stCxn id="25" idx="2"/>
            <a:endCxn id="31" idx="1"/>
          </p:cNvCxnSpPr>
          <p:nvPr/>
        </p:nvCxnSpPr>
        <p:spPr>
          <a:xfrm rot="16200000" flipH="1">
            <a:off x="9582553" y="3986493"/>
            <a:ext cx="1855213" cy="6237516"/>
          </a:xfrm>
          <a:prstGeom prst="bentConnector2">
            <a:avLst/>
          </a:prstGeom>
          <a:ln w="40767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6476535-A95E-90F0-63CA-BA795134B48E}"/>
              </a:ext>
            </a:extLst>
          </p:cNvPr>
          <p:cNvSpPr txBox="1"/>
          <p:nvPr/>
        </p:nvSpPr>
        <p:spPr>
          <a:xfrm>
            <a:off x="10025704" y="7803151"/>
            <a:ext cx="979755" cy="461665"/>
          </a:xfrm>
          <a:prstGeom prst="rect">
            <a:avLst/>
          </a:prstGeom>
          <a:solidFill>
            <a:schemeClr val="bg1"/>
          </a:solidFill>
          <a:ln w="40767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-0.108</a:t>
            </a:r>
          </a:p>
        </p:txBody>
      </p: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4EE9E4CF-100A-CA5D-D0E5-696DDBA83C32}"/>
              </a:ext>
            </a:extLst>
          </p:cNvPr>
          <p:cNvCxnSpPr>
            <a:cxnSpLocks/>
            <a:stCxn id="21" idx="0"/>
          </p:cNvCxnSpPr>
          <p:nvPr/>
        </p:nvCxnSpPr>
        <p:spPr>
          <a:xfrm rot="5400000" flipH="1" flipV="1">
            <a:off x="11541034" y="-2534191"/>
            <a:ext cx="616130" cy="8915396"/>
          </a:xfrm>
          <a:prstGeom prst="bentConnector2">
            <a:avLst/>
          </a:prstGeom>
          <a:ln w="122301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8993980C-8611-047D-2B61-6DE24FAC2F23}"/>
              </a:ext>
            </a:extLst>
          </p:cNvPr>
          <p:cNvCxnSpPr>
            <a:cxnSpLocks/>
            <a:endCxn id="31" idx="3"/>
          </p:cNvCxnSpPr>
          <p:nvPr/>
        </p:nvCxnSpPr>
        <p:spPr>
          <a:xfrm rot="5400000">
            <a:off x="12723191" y="4442677"/>
            <a:ext cx="6477108" cy="703255"/>
          </a:xfrm>
          <a:prstGeom prst="bentConnector2">
            <a:avLst/>
          </a:prstGeom>
          <a:ln w="122301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244C02EF-F1A6-2F38-5982-D6BF1730AF46}"/>
              </a:ext>
            </a:extLst>
          </p:cNvPr>
          <p:cNvSpPr txBox="1"/>
          <p:nvPr/>
        </p:nvSpPr>
        <p:spPr>
          <a:xfrm>
            <a:off x="15823495" y="5260347"/>
            <a:ext cx="979755" cy="461665"/>
          </a:xfrm>
          <a:prstGeom prst="rect">
            <a:avLst/>
          </a:prstGeom>
          <a:solidFill>
            <a:schemeClr val="bg1"/>
          </a:solidFill>
          <a:ln w="122301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-1.203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CD678C82-F73A-A2F9-49F0-EEB5BD67A2B1}"/>
              </a:ext>
            </a:extLst>
          </p:cNvPr>
          <p:cNvCxnSpPr>
            <a:stCxn id="28" idx="3"/>
            <a:endCxn id="25" idx="1"/>
          </p:cNvCxnSpPr>
          <p:nvPr/>
        </p:nvCxnSpPr>
        <p:spPr>
          <a:xfrm flipV="1">
            <a:off x="4767943" y="5486402"/>
            <a:ext cx="1632858" cy="2563584"/>
          </a:xfrm>
          <a:prstGeom prst="bentConnector3">
            <a:avLst/>
          </a:prstGeom>
          <a:ln w="47498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042879D-AA23-A303-5FF7-5CDCB1157B5A}"/>
              </a:ext>
            </a:extLst>
          </p:cNvPr>
          <p:cNvSpPr txBox="1"/>
          <p:nvPr/>
        </p:nvSpPr>
        <p:spPr>
          <a:xfrm>
            <a:off x="5112608" y="6537361"/>
            <a:ext cx="979755" cy="461665"/>
          </a:xfrm>
          <a:prstGeom prst="rect">
            <a:avLst/>
          </a:prstGeom>
          <a:solidFill>
            <a:schemeClr val="bg1"/>
          </a:solidFill>
          <a:ln w="47498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-0.198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5B61D5-3809-B67F-F28A-43F8F95032C1}"/>
              </a:ext>
            </a:extLst>
          </p:cNvPr>
          <p:cNvSpPr/>
          <p:nvPr/>
        </p:nvSpPr>
        <p:spPr>
          <a:xfrm>
            <a:off x="10014859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Vapor pressure deficit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2EBF9B-B494-6BAC-662C-17157CAC7101}"/>
              </a:ext>
            </a:extLst>
          </p:cNvPr>
          <p:cNvSpPr/>
          <p:nvPr/>
        </p:nvSpPr>
        <p:spPr>
          <a:xfrm>
            <a:off x="13628917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</a:t>
            </a:r>
            <a:r>
              <a:rPr lang="en-US" sz="29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BB2489F-CBFE-304D-76D5-6A05865A7B18}"/>
              </a:ext>
            </a:extLst>
          </p:cNvPr>
          <p:cNvSpPr/>
          <p:nvPr/>
        </p:nvSpPr>
        <p:spPr>
          <a:xfrm>
            <a:off x="2786743" y="7358743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nitrogen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5C58BF-B54E-BA2F-D111-5037A627D595}"/>
              </a:ext>
            </a:extLst>
          </p:cNvPr>
          <p:cNvSpPr/>
          <p:nvPr/>
        </p:nvSpPr>
        <p:spPr>
          <a:xfrm>
            <a:off x="10014859" y="4795159"/>
            <a:ext cx="1981200" cy="1382486"/>
          </a:xfrm>
          <a:prstGeom prst="rect">
            <a:avLst/>
          </a:prstGeom>
          <a:solidFill>
            <a:schemeClr val="bg1">
              <a:alpha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31D91-82FE-DEF4-C1F4-559B96EB9A75}"/>
              </a:ext>
            </a:extLst>
          </p:cNvPr>
          <p:cNvSpPr/>
          <p:nvPr/>
        </p:nvSpPr>
        <p:spPr>
          <a:xfrm>
            <a:off x="2786743" y="2231572"/>
            <a:ext cx="1981200" cy="1382486"/>
          </a:xfrm>
          <a:prstGeom prst="rect">
            <a:avLst/>
          </a:prstGeom>
          <a:noFill/>
          <a:ln w="38100">
            <a:solidFill>
              <a:schemeClr val="tx1">
                <a:alpha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74F445-A52C-CC92-5C9F-26A6C584DFB7}"/>
              </a:ext>
            </a:extLst>
          </p:cNvPr>
          <p:cNvSpPr/>
          <p:nvPr/>
        </p:nvSpPr>
        <p:spPr>
          <a:xfrm>
            <a:off x="13628917" y="7341615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 nitrogen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AC0384-6387-7D57-8EB4-896E679A9F4F}"/>
              </a:ext>
            </a:extLst>
          </p:cNvPr>
          <p:cNvSpPr/>
          <p:nvPr/>
        </p:nvSpPr>
        <p:spPr>
          <a:xfrm>
            <a:off x="6400801" y="4795159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endParaRPr lang="en-US" sz="3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451EDF-2134-D951-F607-AE0DC624C032}"/>
              </a:ext>
            </a:extLst>
          </p:cNvPr>
          <p:cNvSpPr/>
          <p:nvPr/>
        </p:nvSpPr>
        <p:spPr>
          <a:xfrm>
            <a:off x="6400801" y="2231572"/>
            <a:ext cx="1981200" cy="138248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Plant functional group</a:t>
            </a:r>
          </a:p>
        </p:txBody>
      </p:sp>
    </p:spTree>
    <p:extLst>
      <p:ext uri="{BB962C8B-B14F-4D97-AF65-F5344CB8AC3E}">
        <p14:creationId xmlns:p14="http://schemas.microsoft.com/office/powerpoint/2010/main" val="3543374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1033</TotalTime>
  <Words>69</Words>
  <Application>Microsoft Macintosh PowerPoint</Application>
  <PresentationFormat>Custom</PresentationFormat>
  <Paragraphs>39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16</cp:revision>
  <dcterms:created xsi:type="dcterms:W3CDTF">2022-10-19T19:59:54Z</dcterms:created>
  <dcterms:modified xsi:type="dcterms:W3CDTF">2022-11-30T17:32:15Z</dcterms:modified>
</cp:coreProperties>
</file>