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60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5"/>
    <p:restoredTop sz="94699"/>
  </p:normalViewPr>
  <p:slideViewPr>
    <p:cSldViewPr snapToGrid="0">
      <p:cViewPr varScale="1">
        <p:scale>
          <a:sx n="157" d="100"/>
          <a:sy n="157" d="100"/>
        </p:scale>
        <p:origin x="16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7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2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-1.901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036611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-0.665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66208" y="18801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874557" y="176458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128316" y="403308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176182" y="191067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938941" y="204525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69039" y="15615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013721" y="40375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BCDA20-54E4-0205-FE26-C2E14D06C037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481943" y="865415"/>
            <a:ext cx="16328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A087A-0EC5-1F87-F1A9-20C588316628}"/>
              </a:ext>
            </a:extLst>
          </p:cNvPr>
          <p:cNvCxnSpPr>
            <a:stCxn id="21" idx="1"/>
            <a:endCxn id="28" idx="0"/>
          </p:cNvCxnSpPr>
          <p:nvPr/>
        </p:nvCxnSpPr>
        <p:spPr>
          <a:xfrm flipH="1">
            <a:off x="1491343" y="865415"/>
            <a:ext cx="2623458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5177C-7027-4A10-E6A3-23BF911028DE}"/>
              </a:ext>
            </a:extLst>
          </p:cNvPr>
          <p:cNvSpPr txBox="1"/>
          <p:nvPr/>
        </p:nvSpPr>
        <p:spPr>
          <a:xfrm>
            <a:off x="2850030" y="47725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95DE5-4C17-36D7-EDBD-42ABB94D66C1}"/>
              </a:ext>
            </a:extLst>
          </p:cNvPr>
          <p:cNvSpPr txBox="1"/>
          <p:nvPr/>
        </p:nvSpPr>
        <p:spPr>
          <a:xfrm rot="17968942">
            <a:off x="1830770" y="335609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1028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40386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5219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2384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861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429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1496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0988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-1.901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036611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-0.665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5052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1.401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66208" y="188010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-0.916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-1.223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801621" y="1764583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081829" y="403308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-4.329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103246" y="191067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-2.280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815510" y="2029075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-13.070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10.201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7327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22552" y="156155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-7.972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8763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013721" y="40375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-10.541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BCDA20-54E4-0205-FE26-C2E14D06C037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481943" y="865415"/>
            <a:ext cx="1632858" cy="0"/>
          </a:xfrm>
          <a:prstGeom prst="straightConnector1">
            <a:avLst/>
          </a:prstGeom>
          <a:ln w="3619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A087A-0EC5-1F87-F1A9-20C588316628}"/>
              </a:ext>
            </a:extLst>
          </p:cNvPr>
          <p:cNvCxnSpPr>
            <a:stCxn id="21" idx="1"/>
            <a:endCxn id="28" idx="0"/>
          </p:cNvCxnSpPr>
          <p:nvPr/>
        </p:nvCxnSpPr>
        <p:spPr>
          <a:xfrm flipH="1">
            <a:off x="1491343" y="865415"/>
            <a:ext cx="2623458" cy="4435927"/>
          </a:xfrm>
          <a:prstGeom prst="straightConnector1">
            <a:avLst/>
          </a:prstGeom>
          <a:ln w="2959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5177C-7027-4A10-E6A3-23BF911028DE}"/>
              </a:ext>
            </a:extLst>
          </p:cNvPr>
          <p:cNvSpPr txBox="1"/>
          <p:nvPr/>
        </p:nvSpPr>
        <p:spPr>
          <a:xfrm>
            <a:off x="2850030" y="47725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-1.572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95DE5-4C17-36D7-EDBD-42ABB94D66C1}"/>
              </a:ext>
            </a:extLst>
          </p:cNvPr>
          <p:cNvSpPr txBox="1"/>
          <p:nvPr/>
        </p:nvSpPr>
        <p:spPr>
          <a:xfrm rot="17933854">
            <a:off x="1726184" y="3436275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-0.431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6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73</Words>
  <Application>Microsoft Macintosh PowerPoint</Application>
  <PresentationFormat>Custom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2</cp:revision>
  <dcterms:created xsi:type="dcterms:W3CDTF">2022-10-19T19:59:54Z</dcterms:created>
  <dcterms:modified xsi:type="dcterms:W3CDTF">2022-10-20T21:37:27Z</dcterms:modified>
</cp:coreProperties>
</file>