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7"/>
    <p:restoredTop sz="94603"/>
  </p:normalViewPr>
  <p:slideViewPr>
    <p:cSldViewPr snapToGrid="0">
      <p:cViewPr varScale="1">
        <p:scale>
          <a:sx n="166" d="100"/>
          <a:sy n="166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1207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659640" y="5453976"/>
            <a:ext cx="1663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7950027" y="90899"/>
            <a:ext cx="1576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335343"/>
            <a:ext cx="2122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</p:cNvCxnSpPr>
          <p:nvPr/>
        </p:nvCxnSpPr>
        <p:spPr>
          <a:xfrm flipV="1">
            <a:off x="2484231" y="4120243"/>
            <a:ext cx="2623458" cy="1872342"/>
          </a:xfrm>
          <a:prstGeom prst="straightConnector1">
            <a:avLst/>
          </a:prstGeom>
          <a:ln w="4813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42037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40513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5433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683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cxnSpLocks/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4076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>
            <a:off x="7556801" y="4771625"/>
            <a:ext cx="979755" cy="461665"/>
          </a:xfrm>
          <a:prstGeom prst="rect">
            <a:avLst/>
          </a:prstGeom>
          <a:solidFill>
            <a:schemeClr val="bg1"/>
          </a:solidFill>
          <a:ln w="40767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>
            <a:off x="9873285" y="4249127"/>
            <a:ext cx="979755" cy="461665"/>
          </a:xfrm>
          <a:prstGeom prst="rect">
            <a:avLst/>
          </a:prstGeom>
          <a:solidFill>
            <a:schemeClr val="bg1"/>
          </a:solidFill>
          <a:ln w="3683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5687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744726"/>
            <a:ext cx="877163" cy="461665"/>
          </a:xfrm>
          <a:prstGeom prst="rect">
            <a:avLst/>
          </a:prstGeom>
          <a:solidFill>
            <a:schemeClr val="bg1"/>
          </a:solidFill>
          <a:ln w="35687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590979" y="1943431"/>
            <a:ext cx="979755" cy="461665"/>
          </a:xfrm>
          <a:prstGeom prst="rect">
            <a:avLst/>
          </a:prstGeom>
          <a:solidFill>
            <a:schemeClr val="bg1"/>
          </a:solidFill>
          <a:ln w="42037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8212397" y="1863139"/>
            <a:ext cx="979755" cy="461665"/>
          </a:xfrm>
          <a:prstGeom prst="rect">
            <a:avLst/>
          </a:prstGeom>
          <a:solidFill>
            <a:schemeClr val="bg1"/>
          </a:solidFill>
          <a:ln w="40513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>
            <a:off x="10169971" y="1879284"/>
            <a:ext cx="877163" cy="461665"/>
          </a:xfrm>
          <a:prstGeom prst="rect">
            <a:avLst/>
          </a:prstGeom>
          <a:solidFill>
            <a:schemeClr val="bg1"/>
          </a:solidFill>
          <a:ln w="35433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3390968" y="4760608"/>
            <a:ext cx="979755" cy="461665"/>
          </a:xfrm>
          <a:prstGeom prst="rect">
            <a:avLst/>
          </a:prstGeom>
          <a:solidFill>
            <a:schemeClr val="bg1"/>
          </a:solidFill>
          <a:ln w="48133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>
            <a:off x="2081828" y="2093972"/>
            <a:ext cx="979755" cy="461665"/>
          </a:xfrm>
          <a:prstGeom prst="rect">
            <a:avLst/>
          </a:prstGeom>
          <a:solidFill>
            <a:schemeClr val="bg1"/>
          </a:solidFill>
          <a:ln w="36449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6239506" y="2475519"/>
            <a:ext cx="979755" cy="461665"/>
          </a:xfrm>
          <a:prstGeom prst="rect">
            <a:avLst/>
          </a:prstGeom>
          <a:solidFill>
            <a:schemeClr val="bg1"/>
          </a:solidFill>
          <a:ln w="120777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-1.254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5105401" y="1556658"/>
            <a:ext cx="3614058" cy="1181099"/>
          </a:xfrm>
          <a:prstGeom prst="straightConnector1">
            <a:avLst/>
          </a:prstGeom>
          <a:ln w="923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>
            <a:off x="6384320" y="1840158"/>
            <a:ext cx="979755" cy="461665"/>
          </a:xfrm>
          <a:prstGeom prst="rect">
            <a:avLst/>
          </a:prstGeom>
          <a:solidFill>
            <a:schemeClr val="bg1"/>
          </a:solidFill>
          <a:ln w="9232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-0.848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7416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113202" y="612343"/>
            <a:ext cx="979755" cy="461665"/>
          </a:xfrm>
          <a:prstGeom prst="rect">
            <a:avLst/>
          </a:prstGeom>
          <a:solidFill>
            <a:schemeClr val="bg1"/>
          </a:solidFill>
          <a:ln w="7416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-0.587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38608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892ED5-3440-8C9B-344D-BBFF61B01708}"/>
              </a:ext>
            </a:extLst>
          </p:cNvPr>
          <p:cNvSpPr txBox="1"/>
          <p:nvPr/>
        </p:nvSpPr>
        <p:spPr>
          <a:xfrm>
            <a:off x="1001464" y="3198165"/>
            <a:ext cx="877163" cy="461665"/>
          </a:xfrm>
          <a:prstGeom prst="rect">
            <a:avLst/>
          </a:prstGeom>
          <a:solidFill>
            <a:schemeClr val="bg1"/>
          </a:solidFill>
          <a:ln w="38608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96001" y="3428997"/>
            <a:ext cx="1632858" cy="3"/>
          </a:xfrm>
          <a:prstGeom prst="straightConnector1">
            <a:avLst/>
          </a:prstGeom>
          <a:ln w="69342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183029" y="107387"/>
            <a:ext cx="1843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473829" y="3202944"/>
            <a:ext cx="877163" cy="461665"/>
          </a:xfrm>
          <a:prstGeom prst="rect">
            <a:avLst/>
          </a:prstGeom>
          <a:solidFill>
            <a:schemeClr val="bg1"/>
          </a:solidFill>
          <a:ln w="6934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0.517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39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12</cp:revision>
  <dcterms:created xsi:type="dcterms:W3CDTF">2022-10-19T19:59:54Z</dcterms:created>
  <dcterms:modified xsi:type="dcterms:W3CDTF">2022-11-27T03:14:45Z</dcterms:modified>
</cp:coreProperties>
</file>