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7"/>
  </p:notesMasterIdLst>
  <p:sldIdLst>
    <p:sldId id="274" r:id="rId2"/>
    <p:sldId id="276" r:id="rId3"/>
    <p:sldId id="277" r:id="rId4"/>
    <p:sldId id="278" r:id="rId5"/>
    <p:sldId id="279" r:id="rId6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0"/>
    <p:restoredTop sz="96279"/>
  </p:normalViewPr>
  <p:slideViewPr>
    <p:cSldViewPr snapToGrid="0">
      <p:cViewPr>
        <p:scale>
          <a:sx n="70" d="100"/>
          <a:sy n="70" d="100"/>
        </p:scale>
        <p:origin x="264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0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2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C46E7D-C926-6C3A-1F47-1E8D7B5CFED1}"/>
              </a:ext>
            </a:extLst>
          </p:cNvPr>
          <p:cNvCxnSpPr>
            <a:cxnSpLocks/>
          </p:cNvCxnSpPr>
          <p:nvPr/>
        </p:nvCxnSpPr>
        <p:spPr>
          <a:xfrm flipV="1">
            <a:off x="8029714" y="6370979"/>
            <a:ext cx="9351753" cy="188257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3706467" y="5927251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275936" y="3618459"/>
            <a:ext cx="0" cy="1853158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275936" y="9081614"/>
            <a:ext cx="0" cy="186207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8185635" y="9877915"/>
            <a:ext cx="3716756" cy="1540300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3721790" y="9877915"/>
            <a:ext cx="4040511" cy="130590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15B11B-79E4-1B49-E1DD-A29E02290822}"/>
              </a:ext>
            </a:extLst>
          </p:cNvPr>
          <p:cNvSpPr txBox="1"/>
          <p:nvPr/>
        </p:nvSpPr>
        <p:spPr>
          <a:xfrm>
            <a:off x="14079164" y="5654287"/>
            <a:ext cx="1178528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-0.040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6737698" y="4281414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0.529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6673054" y="9597762"/>
            <a:ext cx="1181734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9439426" y="10422002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-0.154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5401373" y="10330793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0.856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E0DEB-C92D-782F-D752-AE63983864B6}"/>
              </a:ext>
            </a:extLst>
          </p:cNvPr>
          <p:cNvSpPr txBox="1"/>
          <p:nvPr/>
        </p:nvSpPr>
        <p:spPr>
          <a:xfrm>
            <a:off x="2703095" y="17453811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Narea</a:t>
            </a:r>
            <a:r>
              <a:rPr lang="en-US" dirty="0"/>
              <a:t> only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8315066" y="6370978"/>
            <a:ext cx="2531" cy="1856432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8317596" y="3618457"/>
            <a:ext cx="0" cy="1875298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5180E0-0AC2-05A3-9B62-BC70871D756D}"/>
              </a:ext>
            </a:extLst>
          </p:cNvPr>
          <p:cNvSpPr txBox="1"/>
          <p:nvPr/>
        </p:nvSpPr>
        <p:spPr>
          <a:xfrm>
            <a:off x="17786612" y="4102319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0.591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D0FFDE-56BB-B381-FB99-059837A735ED}"/>
              </a:ext>
            </a:extLst>
          </p:cNvPr>
          <p:cNvSpPr txBox="1"/>
          <p:nvPr/>
        </p:nvSpPr>
        <p:spPr>
          <a:xfrm>
            <a:off x="17762301" y="7204221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1.731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3676967" y="6351507"/>
            <a:ext cx="3675002" cy="1853160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C861D2-D12D-3CE2-1361-40BFBF0C0148}"/>
              </a:ext>
            </a:extLst>
          </p:cNvPr>
          <p:cNvSpPr txBox="1"/>
          <p:nvPr/>
        </p:nvSpPr>
        <p:spPr>
          <a:xfrm>
            <a:off x="15614513" y="7339184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-0.035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1887067" y="550399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7407897" y="549375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1902391" y="943930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6366237" y="1097960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6366237" y="549837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1887067" y="276236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7407897" y="27412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7405366" y="822741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6366237" y="82043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6366237" y="27412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5635" y="5936982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9453909" y="5665605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0651042" y="8567997"/>
            <a:ext cx="3409145" cy="2400657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21.153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0.630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133.153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358.871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24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0651041" y="5404698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D9643C5-49A6-DD0B-1BC3-81543C9D90B3}"/>
              </a:ext>
            </a:extLst>
          </p:cNvPr>
          <p:cNvSpPr txBox="1"/>
          <p:nvPr/>
        </p:nvSpPr>
        <p:spPr>
          <a:xfrm>
            <a:off x="9497744" y="7566962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210945A-5673-9D04-9A14-DEE0DA296CB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2796766" y="6381217"/>
            <a:ext cx="15324" cy="3058087"/>
          </a:xfrm>
          <a:prstGeom prst="straightConnector1">
            <a:avLst/>
          </a:prstGeom>
          <a:ln w="152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12270260" y="7688467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12796767" y="3179847"/>
            <a:ext cx="4611131" cy="232414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5D3CF3D-4C6E-776B-1009-DC9F5D1124A4}"/>
              </a:ext>
            </a:extLst>
          </p:cNvPr>
          <p:cNvSpPr txBox="1"/>
          <p:nvPr/>
        </p:nvSpPr>
        <p:spPr>
          <a:xfrm>
            <a:off x="13514344" y="4572775"/>
            <a:ext cx="1178528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-0.090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3706464" y="6394135"/>
            <a:ext cx="3840743" cy="478968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3736FF5-3418-F517-2A35-FB9BB359D72C}"/>
              </a:ext>
            </a:extLst>
          </p:cNvPr>
          <p:cNvSpPr txBox="1"/>
          <p:nvPr/>
        </p:nvSpPr>
        <p:spPr>
          <a:xfrm>
            <a:off x="15031377" y="8445415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0.208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3204CF-56D4-CEB5-E77A-43C161ACC8A1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flipV="1">
            <a:off x="7275936" y="6375592"/>
            <a:ext cx="0" cy="182880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1A02586-B35E-8912-2CB9-E7D73DFD33F1}"/>
              </a:ext>
            </a:extLst>
          </p:cNvPr>
          <p:cNvSpPr txBox="1"/>
          <p:nvPr/>
        </p:nvSpPr>
        <p:spPr>
          <a:xfrm>
            <a:off x="6683064" y="7216337"/>
            <a:ext cx="1157305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-0.311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EE95AEA-7BA2-C667-EF08-AD180D636636}"/>
              </a:ext>
            </a:extLst>
          </p:cNvPr>
          <p:cNvCxnSpPr>
            <a:stCxn id="8" idx="1"/>
            <a:endCxn id="15" idx="1"/>
          </p:cNvCxnSpPr>
          <p:nvPr/>
        </p:nvCxnSpPr>
        <p:spPr>
          <a:xfrm rot="10800000">
            <a:off x="6366237" y="3179849"/>
            <a:ext cx="12700" cy="8238366"/>
          </a:xfrm>
          <a:prstGeom prst="bentConnector3">
            <a:avLst>
              <a:gd name="adj1" fmla="val 1387385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02EF52E-F0B5-D940-C10F-5A0CF3D4AAAE}"/>
              </a:ext>
            </a:extLst>
          </p:cNvPr>
          <p:cNvSpPr txBox="1"/>
          <p:nvPr/>
        </p:nvSpPr>
        <p:spPr>
          <a:xfrm>
            <a:off x="4022181" y="7001088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-0.510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1C7D98-A2A4-18A4-740B-2B8814D39AA6}"/>
              </a:ext>
            </a:extLst>
          </p:cNvPr>
          <p:cNvCxnSpPr>
            <a:stCxn id="8" idx="1"/>
            <a:endCxn id="14" idx="1"/>
          </p:cNvCxnSpPr>
          <p:nvPr/>
        </p:nvCxnSpPr>
        <p:spPr>
          <a:xfrm rot="10800000">
            <a:off x="6366237" y="5936981"/>
            <a:ext cx="12700" cy="5481234"/>
          </a:xfrm>
          <a:prstGeom prst="bentConnector3">
            <a:avLst>
              <a:gd name="adj1" fmla="val 700615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4E3D16D-270D-A371-80A7-759140A76C82}"/>
              </a:ext>
            </a:extLst>
          </p:cNvPr>
          <p:cNvSpPr txBox="1"/>
          <p:nvPr/>
        </p:nvSpPr>
        <p:spPr>
          <a:xfrm>
            <a:off x="4983491" y="7751658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0.075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7407897" y="1099879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925C1BE-54A8-E015-6D20-DEAABDB24DA5}"/>
              </a:ext>
            </a:extLst>
          </p:cNvPr>
          <p:cNvSpPr txBox="1"/>
          <p:nvPr/>
        </p:nvSpPr>
        <p:spPr>
          <a:xfrm>
            <a:off x="2933115" y="14996160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Narea</a:t>
            </a:r>
          </a:p>
        </p:txBody>
      </p:sp>
    </p:spTree>
    <p:extLst>
      <p:ext uri="{BB962C8B-B14F-4D97-AF65-F5344CB8AC3E}">
        <p14:creationId xmlns:p14="http://schemas.microsoft.com/office/powerpoint/2010/main" val="428801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06FE09F-1166-D3EA-09AE-6462ACA90433}"/>
              </a:ext>
            </a:extLst>
          </p:cNvPr>
          <p:cNvCxnSpPr>
            <a:cxnSpLocks/>
            <a:stCxn id="151" idx="1"/>
            <a:endCxn id="150" idx="3"/>
          </p:cNvCxnSpPr>
          <p:nvPr/>
        </p:nvCxnSpPr>
        <p:spPr>
          <a:xfrm flipH="1" flipV="1">
            <a:off x="6958973" y="4724595"/>
            <a:ext cx="2707333" cy="7531"/>
          </a:xfrm>
          <a:prstGeom prst="straightConnector1">
            <a:avLst/>
          </a:prstGeom>
          <a:ln w="149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3174060-880C-85BE-973E-5A3CB9A219CC}"/>
              </a:ext>
            </a:extLst>
          </p:cNvPr>
          <p:cNvCxnSpPr>
            <a:cxnSpLocks/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7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1E57B4B-E988-43AE-3D45-43FD109A5FB7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6701800" y="7471688"/>
            <a:ext cx="3005922" cy="2477973"/>
          </a:xfrm>
          <a:prstGeom prst="straightConnector1">
            <a:avLst/>
          </a:prstGeom>
          <a:ln w="480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4CC1E2A-0496-1BB7-936C-437D17351894}"/>
              </a:ext>
            </a:extLst>
          </p:cNvPr>
          <p:cNvCxnSpPr>
            <a:cxnSpLocks/>
          </p:cNvCxnSpPr>
          <p:nvPr/>
        </p:nvCxnSpPr>
        <p:spPr>
          <a:xfrm>
            <a:off x="11504857" y="7471687"/>
            <a:ext cx="2731297" cy="2"/>
          </a:xfrm>
          <a:prstGeom prst="straightConnector1">
            <a:avLst/>
          </a:prstGeom>
          <a:ln w="621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D58EF09-8B95-4F31-0758-52C1BD1A684D}"/>
              </a:ext>
            </a:extLst>
          </p:cNvPr>
          <p:cNvCxnSpPr>
            <a:cxnSpLocks/>
            <a:stCxn id="145" idx="2"/>
            <a:endCxn id="143" idx="0"/>
          </p:cNvCxnSpPr>
          <p:nvPr/>
        </p:nvCxnSpPr>
        <p:spPr>
          <a:xfrm flipH="1">
            <a:off x="19731793" y="5163206"/>
            <a:ext cx="19454" cy="1855959"/>
          </a:xfrm>
          <a:prstGeom prst="straightConnector1">
            <a:avLst/>
          </a:prstGeom>
          <a:ln w="18592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9731793" y="7896388"/>
            <a:ext cx="5166" cy="1863521"/>
          </a:xfrm>
          <a:prstGeom prst="straightConnector1">
            <a:avLst/>
          </a:prstGeom>
          <a:ln w="18973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41548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58C187C-B6A3-5852-85DF-896F3B7E817C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14910942" y="7737567"/>
            <a:ext cx="3916318" cy="2460954"/>
          </a:xfrm>
          <a:prstGeom prst="straightConnector1">
            <a:avLst/>
          </a:prstGeom>
          <a:ln w="9486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F9CC82C-68F6-632C-D6BC-9D720D68E3E7}"/>
              </a:ext>
            </a:extLst>
          </p:cNvPr>
          <p:cNvCxnSpPr>
            <a:cxnSpLocks/>
          </p:cNvCxnSpPr>
          <p:nvPr/>
        </p:nvCxnSpPr>
        <p:spPr>
          <a:xfrm>
            <a:off x="6958973" y="10527145"/>
            <a:ext cx="11868287" cy="0"/>
          </a:xfrm>
          <a:prstGeom prst="straightConnector1">
            <a:avLst/>
          </a:prstGeom>
          <a:ln w="3200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0E41ED9-E24C-CA45-C448-4A15D4E18233}"/>
              </a:ext>
            </a:extLst>
          </p:cNvPr>
          <p:cNvCxnSpPr>
            <a:cxnSpLocks/>
            <a:stCxn id="150" idx="1"/>
            <a:endCxn id="146" idx="2"/>
          </p:cNvCxnSpPr>
          <p:nvPr/>
        </p:nvCxnSpPr>
        <p:spPr>
          <a:xfrm rot="10800000" flipH="1" flipV="1">
            <a:off x="5139575" y="4724594"/>
            <a:ext cx="14597384" cy="5912537"/>
          </a:xfrm>
          <a:prstGeom prst="bentConnector4">
            <a:avLst>
              <a:gd name="adj1" fmla="val -6460"/>
              <a:gd name="adj2" fmla="val 115948"/>
            </a:avLst>
          </a:prstGeom>
          <a:ln w="2705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3D39525-618A-0E5E-5962-FA061AF403E3}"/>
              </a:ext>
            </a:extLst>
          </p:cNvPr>
          <p:cNvCxnSpPr>
            <a:cxnSpLocks/>
          </p:cNvCxnSpPr>
          <p:nvPr/>
        </p:nvCxnSpPr>
        <p:spPr>
          <a:xfrm flipV="1">
            <a:off x="6772327" y="5170830"/>
            <a:ext cx="12040183" cy="5027690"/>
          </a:xfrm>
          <a:prstGeom prst="straightConnector1">
            <a:avLst/>
          </a:prstGeom>
          <a:ln w="5118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EF4A41A-5F73-8BC5-33B7-31C8F1EBE768}"/>
              </a:ext>
            </a:extLst>
          </p:cNvPr>
          <p:cNvCxnSpPr>
            <a:cxnSpLocks/>
          </p:cNvCxnSpPr>
          <p:nvPr/>
        </p:nvCxnSpPr>
        <p:spPr>
          <a:xfrm>
            <a:off x="11121594" y="4926755"/>
            <a:ext cx="3114560" cy="2079681"/>
          </a:xfrm>
          <a:prstGeom prst="straightConnector1">
            <a:avLst/>
          </a:prstGeom>
          <a:ln w="292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9666306" y="42935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110BDE9-8908-F5D6-4156-0F3FAA1D6E32}"/>
              </a:ext>
            </a:extLst>
          </p:cNvPr>
          <p:cNvCxnSpPr>
            <a:cxnSpLocks/>
          </p:cNvCxnSpPr>
          <p:nvPr/>
        </p:nvCxnSpPr>
        <p:spPr>
          <a:xfrm flipV="1">
            <a:off x="16019543" y="4715747"/>
            <a:ext cx="2785996" cy="7531"/>
          </a:xfrm>
          <a:prstGeom prst="straightConnector1">
            <a:avLst/>
          </a:prstGeom>
          <a:ln w="10972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22468256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2DEA27F-935B-D94A-2D5F-8264EAC3FDDF}"/>
              </a:ext>
            </a:extLst>
          </p:cNvPr>
          <p:cNvCxnSpPr>
            <a:cxnSpLocks/>
          </p:cNvCxnSpPr>
          <p:nvPr/>
        </p:nvCxnSpPr>
        <p:spPr>
          <a:xfrm>
            <a:off x="15858907" y="4842205"/>
            <a:ext cx="2961190" cy="4917704"/>
          </a:xfrm>
          <a:prstGeom prst="straightConnector1">
            <a:avLst/>
          </a:prstGeom>
          <a:ln w="12407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30ACE67-B7B9-B0CA-D90B-859AF06A0A79}"/>
              </a:ext>
            </a:extLst>
          </p:cNvPr>
          <p:cNvCxnSpPr>
            <a:cxnSpLocks/>
          </p:cNvCxnSpPr>
          <p:nvPr/>
        </p:nvCxnSpPr>
        <p:spPr>
          <a:xfrm flipV="1">
            <a:off x="20646658" y="5004807"/>
            <a:ext cx="14288" cy="5473926"/>
          </a:xfrm>
          <a:prstGeom prst="bentConnector3">
            <a:avLst>
              <a:gd name="adj1" fmla="val 6499776"/>
            </a:avLst>
          </a:prstGeom>
          <a:ln w="619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056E95C4-C923-6172-ED5A-038375542915}"/>
              </a:ext>
            </a:extLst>
          </p:cNvPr>
          <p:cNvCxnSpPr>
            <a:stCxn id="150" idx="0"/>
            <a:endCxn id="145" idx="0"/>
          </p:cNvCxnSpPr>
          <p:nvPr/>
        </p:nvCxnSpPr>
        <p:spPr>
          <a:xfrm rot="5400000" flipH="1" flipV="1">
            <a:off x="12900260" y="-2565003"/>
            <a:ext cx="12700" cy="13701973"/>
          </a:xfrm>
          <a:prstGeom prst="bentConnector3">
            <a:avLst>
              <a:gd name="adj1" fmla="val 7312504"/>
            </a:avLst>
          </a:prstGeom>
          <a:ln w="2298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439C9AB0-1DA9-E50D-981B-3798293AD17D}"/>
              </a:ext>
            </a:extLst>
          </p:cNvPr>
          <p:cNvCxnSpPr>
            <a:cxnSpLocks/>
            <a:stCxn id="152" idx="0"/>
            <a:endCxn id="145" idx="3"/>
          </p:cNvCxnSpPr>
          <p:nvPr/>
        </p:nvCxnSpPr>
        <p:spPr>
          <a:xfrm rot="16200000" flipV="1">
            <a:off x="20872166" y="4513375"/>
            <a:ext cx="2294570" cy="2717009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0084160-D7B3-7E90-B5E9-8786D36CA910}"/>
              </a:ext>
            </a:extLst>
          </p:cNvPr>
          <p:cNvCxnSpPr>
            <a:cxnSpLocks/>
            <a:stCxn id="149" idx="3"/>
            <a:endCxn id="143" idx="1"/>
          </p:cNvCxnSpPr>
          <p:nvPr/>
        </p:nvCxnSpPr>
        <p:spPr>
          <a:xfrm flipV="1">
            <a:off x="16077815" y="7457777"/>
            <a:ext cx="2744279" cy="13913"/>
          </a:xfrm>
          <a:prstGeom prst="straightConnector1">
            <a:avLst/>
          </a:prstGeom>
          <a:ln w="439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CE01A2-12CB-F702-2A3E-6C2772EB6B65}"/>
              </a:ext>
            </a:extLst>
          </p:cNvPr>
          <p:cNvGrpSpPr/>
          <p:nvPr/>
        </p:nvGrpSpPr>
        <p:grpSpPr>
          <a:xfrm>
            <a:off x="9994590" y="12516819"/>
            <a:ext cx="5751830" cy="1491548"/>
            <a:chOff x="10433050" y="12808239"/>
            <a:chExt cx="5751830" cy="1491548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403764" y="12854448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470692" y="12875469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243127" y="12857623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190684" y="12879623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427197" y="1286221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433647" y="12869258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484020" y="12869258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376824" y="1287271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333008" y="12854887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587260" y="1287431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155513" y="13745789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346941" y="12809231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294881" y="12808239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433050" y="12903688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7D6CB6B-2AB0-EAA2-7F43-80EE740A68DC}"/>
              </a:ext>
            </a:extLst>
          </p:cNvPr>
          <p:cNvSpPr txBox="1"/>
          <p:nvPr/>
        </p:nvSpPr>
        <p:spPr>
          <a:xfrm>
            <a:off x="20000893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D4731-015B-1393-5949-6BDFE1D295AE}"/>
              </a:ext>
            </a:extLst>
          </p:cNvPr>
          <p:cNvSpPr txBox="1"/>
          <p:nvPr/>
        </p:nvSpPr>
        <p:spPr>
          <a:xfrm>
            <a:off x="15439196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939D-FF82-E5EA-6D69-AB10AEAE0B28}"/>
              </a:ext>
            </a:extLst>
          </p:cNvPr>
          <p:cNvSpPr txBox="1"/>
          <p:nvPr/>
        </p:nvSpPr>
        <p:spPr>
          <a:xfrm>
            <a:off x="20000893" y="38463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56ED-6C10-30BE-8578-D4C573039D29}"/>
              </a:ext>
            </a:extLst>
          </p:cNvPr>
          <p:cNvSpPr txBox="1"/>
          <p:nvPr/>
        </p:nvSpPr>
        <p:spPr>
          <a:xfrm>
            <a:off x="20000893" y="9309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BE5E6-26A2-D25C-F47A-691F4607216F}"/>
              </a:ext>
            </a:extLst>
          </p:cNvPr>
          <p:cNvSpPr txBox="1"/>
          <p:nvPr/>
        </p:nvSpPr>
        <p:spPr>
          <a:xfrm>
            <a:off x="10874861" y="6599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41%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F9630E7-B665-E4BF-AAE2-743E494E464F}"/>
              </a:ext>
            </a:extLst>
          </p:cNvPr>
          <p:cNvCxnSpPr>
            <a:cxnSpLocks/>
            <a:stCxn id="147" idx="1"/>
          </p:cNvCxnSpPr>
          <p:nvPr/>
        </p:nvCxnSpPr>
        <p:spPr>
          <a:xfrm rot="10800000" flipV="1">
            <a:off x="10544100" y="4732126"/>
            <a:ext cx="3692054" cy="1462196"/>
          </a:xfrm>
          <a:prstGeom prst="bentConnector3">
            <a:avLst/>
          </a:prstGeom>
          <a:ln w="116839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CD8AA-F1B9-60EF-F311-DED381AAFB59}"/>
              </a:ext>
            </a:extLst>
          </p:cNvPr>
          <p:cNvCxnSpPr>
            <a:endCxn id="148" idx="0"/>
          </p:cNvCxnSpPr>
          <p:nvPr/>
        </p:nvCxnSpPr>
        <p:spPr>
          <a:xfrm>
            <a:off x="10617421" y="6194322"/>
            <a:ext cx="0" cy="838754"/>
          </a:xfrm>
          <a:prstGeom prst="straightConnector1">
            <a:avLst/>
          </a:prstGeom>
          <a:ln w="11683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4236154" y="42935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9731793" y="7896388"/>
            <a:ext cx="5166" cy="1863521"/>
          </a:xfrm>
          <a:prstGeom prst="straightConnector1">
            <a:avLst/>
          </a:prstGeom>
          <a:ln w="19202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ACE01A2-12CB-F702-2A3E-6C2772EB6B65}"/>
              </a:ext>
            </a:extLst>
          </p:cNvPr>
          <p:cNvGrpSpPr/>
          <p:nvPr/>
        </p:nvGrpSpPr>
        <p:grpSpPr>
          <a:xfrm>
            <a:off x="10840085" y="11628152"/>
            <a:ext cx="5751830" cy="1491548"/>
            <a:chOff x="10433050" y="12808239"/>
            <a:chExt cx="5751830" cy="1491548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403764" y="12854448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470692" y="12875469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243127" y="12857623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190684" y="12879623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427197" y="1286221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433647" y="12869258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484020" y="12869258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376824" y="1287271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333008" y="12854887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587260" y="1287431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155513" y="13745789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346941" y="12809231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294881" y="12808239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433050" y="12903688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7D6CB6B-2AB0-EAA2-7F43-80EE740A68DC}"/>
              </a:ext>
            </a:extLst>
          </p:cNvPr>
          <p:cNvSpPr txBox="1"/>
          <p:nvPr/>
        </p:nvSpPr>
        <p:spPr>
          <a:xfrm>
            <a:off x="20000893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D4731-015B-1393-5949-6BDFE1D295AE}"/>
              </a:ext>
            </a:extLst>
          </p:cNvPr>
          <p:cNvSpPr txBox="1"/>
          <p:nvPr/>
        </p:nvSpPr>
        <p:spPr>
          <a:xfrm>
            <a:off x="15439196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939D-FF82-E5EA-6D69-AB10AEAE0B28}"/>
              </a:ext>
            </a:extLst>
          </p:cNvPr>
          <p:cNvSpPr txBox="1"/>
          <p:nvPr/>
        </p:nvSpPr>
        <p:spPr>
          <a:xfrm>
            <a:off x="20000892" y="38527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56ED-6C10-30BE-8578-D4C573039D29}"/>
              </a:ext>
            </a:extLst>
          </p:cNvPr>
          <p:cNvSpPr txBox="1"/>
          <p:nvPr/>
        </p:nvSpPr>
        <p:spPr>
          <a:xfrm>
            <a:off x="20000893" y="9309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BE5E6-26A2-D25C-F47A-691F4607216F}"/>
              </a:ext>
            </a:extLst>
          </p:cNvPr>
          <p:cNvSpPr txBox="1"/>
          <p:nvPr/>
        </p:nvSpPr>
        <p:spPr>
          <a:xfrm>
            <a:off x="10874861" y="6599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2EC271-B70F-8722-5F75-FD861A16A18A}"/>
              </a:ext>
            </a:extLst>
          </p:cNvPr>
          <p:cNvCxnSpPr>
            <a:stCxn id="149" idx="3"/>
            <a:endCxn id="143" idx="1"/>
          </p:cNvCxnSpPr>
          <p:nvPr/>
        </p:nvCxnSpPr>
        <p:spPr>
          <a:xfrm flipV="1">
            <a:off x="16077815" y="7457777"/>
            <a:ext cx="2744279" cy="13913"/>
          </a:xfrm>
          <a:prstGeom prst="straightConnector1">
            <a:avLst/>
          </a:prstGeom>
          <a:ln w="3327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stCxn id="145" idx="2"/>
            <a:endCxn id="143" idx="0"/>
          </p:cNvCxnSpPr>
          <p:nvPr/>
        </p:nvCxnSpPr>
        <p:spPr>
          <a:xfrm>
            <a:off x="19731793" y="5163206"/>
            <a:ext cx="0" cy="1855959"/>
          </a:xfrm>
          <a:prstGeom prst="straightConnector1">
            <a:avLst/>
          </a:prstGeom>
          <a:ln w="18923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  <a:stCxn id="149" idx="3"/>
            <a:endCxn id="146" idx="1"/>
          </p:cNvCxnSpPr>
          <p:nvPr/>
        </p:nvCxnSpPr>
        <p:spPr>
          <a:xfrm>
            <a:off x="16077815" y="7471690"/>
            <a:ext cx="2749445" cy="2726831"/>
          </a:xfrm>
          <a:prstGeom prst="straightConnector1">
            <a:avLst/>
          </a:prstGeom>
          <a:ln w="885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stCxn id="146" idx="3"/>
            <a:endCxn id="145" idx="3"/>
          </p:cNvCxnSpPr>
          <p:nvPr/>
        </p:nvCxnSpPr>
        <p:spPr>
          <a:xfrm flipH="1" flipV="1">
            <a:off x="20641492" y="4724595"/>
            <a:ext cx="5166" cy="5473926"/>
          </a:xfrm>
          <a:prstGeom prst="bentConnector3">
            <a:avLst>
              <a:gd name="adj1" fmla="val -16962834"/>
            </a:avLst>
          </a:prstGeom>
          <a:ln w="720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621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stCxn id="151" idx="2"/>
            <a:endCxn id="149" idx="0"/>
          </p:cNvCxnSpPr>
          <p:nvPr/>
        </p:nvCxnSpPr>
        <p:spPr>
          <a:xfrm>
            <a:off x="15168116" y="5168574"/>
            <a:ext cx="0" cy="1864504"/>
          </a:xfrm>
          <a:prstGeom prst="straightConnector1">
            <a:avLst/>
          </a:prstGeom>
          <a:ln w="292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30888" y="7896388"/>
            <a:ext cx="3072364" cy="2619212"/>
          </a:xfrm>
          <a:prstGeom prst="straightConnector1">
            <a:avLst/>
          </a:prstGeom>
          <a:ln w="480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stCxn id="147" idx="2"/>
            <a:endCxn id="148" idx="0"/>
          </p:cNvCxnSpPr>
          <p:nvPr/>
        </p:nvCxnSpPr>
        <p:spPr>
          <a:xfrm>
            <a:off x="10617421" y="5163206"/>
            <a:ext cx="0" cy="1869870"/>
          </a:xfrm>
          <a:prstGeom prst="straightConnector1">
            <a:avLst/>
          </a:prstGeom>
          <a:ln w="11683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7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AC97C19-8F63-28B5-74C2-454515996941}"/>
              </a:ext>
            </a:extLst>
          </p:cNvPr>
          <p:cNvCxnSpPr>
            <a:stCxn id="151" idx="0"/>
            <a:endCxn id="150" idx="0"/>
          </p:cNvCxnSpPr>
          <p:nvPr/>
        </p:nvCxnSpPr>
        <p:spPr>
          <a:xfrm rot="16200000" flipV="1">
            <a:off x="10606011" y="-270754"/>
            <a:ext cx="5368" cy="9118842"/>
          </a:xfrm>
          <a:prstGeom prst="bentConnector3">
            <a:avLst>
              <a:gd name="adj1" fmla="val 11456185"/>
            </a:avLst>
          </a:prstGeom>
          <a:ln w="149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703252" y="975828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7722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DB4402-C6DD-9792-CD1E-B18B0D14C39D}"/>
              </a:ext>
            </a:extLst>
          </p:cNvPr>
          <p:cNvCxnSpPr>
            <a:stCxn id="149" idx="3"/>
            <a:endCxn id="145" idx="1"/>
          </p:cNvCxnSpPr>
          <p:nvPr/>
        </p:nvCxnSpPr>
        <p:spPr>
          <a:xfrm flipV="1">
            <a:off x="16077815" y="4724595"/>
            <a:ext cx="2744279" cy="2747095"/>
          </a:xfrm>
          <a:prstGeom prst="straightConnector1">
            <a:avLst/>
          </a:prstGeom>
          <a:ln w="23114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D2EE0A-976F-8D78-12CC-F2727696E430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6958973" y="4724595"/>
            <a:ext cx="2744279" cy="2294570"/>
          </a:xfrm>
          <a:prstGeom prst="straightConnector1">
            <a:avLst/>
          </a:prstGeom>
          <a:ln w="11557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4D2D32-E6C2-CF91-B15E-65B4F33C4C6C}"/>
              </a:ext>
            </a:extLst>
          </p:cNvPr>
          <p:cNvCxnSpPr>
            <a:stCxn id="152" idx="0"/>
            <a:endCxn id="148" idx="2"/>
          </p:cNvCxnSpPr>
          <p:nvPr/>
        </p:nvCxnSpPr>
        <p:spPr>
          <a:xfrm flipV="1">
            <a:off x="10612951" y="7910299"/>
            <a:ext cx="4470" cy="1847981"/>
          </a:xfrm>
          <a:prstGeom prst="straightConnector1">
            <a:avLst/>
          </a:prstGeom>
          <a:ln w="12573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D7D4F8F-67CF-E86C-188B-7A61F54DA068}"/>
              </a:ext>
            </a:extLst>
          </p:cNvPr>
          <p:cNvSpPr txBox="1"/>
          <p:nvPr/>
        </p:nvSpPr>
        <p:spPr>
          <a:xfrm>
            <a:off x="4267200" y="13726160"/>
            <a:ext cx="158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 in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9731793" y="7896388"/>
            <a:ext cx="5166" cy="1863521"/>
          </a:xfrm>
          <a:prstGeom prst="straightConnector1">
            <a:avLst/>
          </a:prstGeom>
          <a:ln w="19202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ACE01A2-12CB-F702-2A3E-6C2772EB6B65}"/>
              </a:ext>
            </a:extLst>
          </p:cNvPr>
          <p:cNvGrpSpPr/>
          <p:nvPr/>
        </p:nvGrpSpPr>
        <p:grpSpPr>
          <a:xfrm>
            <a:off x="10840085" y="11628152"/>
            <a:ext cx="5751830" cy="1491548"/>
            <a:chOff x="10433050" y="12808239"/>
            <a:chExt cx="5751830" cy="1491548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403764" y="12854448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470692" y="12875469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243127" y="12857623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190684" y="12879623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427197" y="1286221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433647" y="12869258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484020" y="12869258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376824" y="1287271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333008" y="12854887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587260" y="1287431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155513" y="13745789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346941" y="12809231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294881" y="12808239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433050" y="12903688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7D6CB6B-2AB0-EAA2-7F43-80EE740A68DC}"/>
              </a:ext>
            </a:extLst>
          </p:cNvPr>
          <p:cNvSpPr txBox="1"/>
          <p:nvPr/>
        </p:nvSpPr>
        <p:spPr>
          <a:xfrm>
            <a:off x="20000893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D4731-015B-1393-5949-6BDFE1D295AE}"/>
              </a:ext>
            </a:extLst>
          </p:cNvPr>
          <p:cNvSpPr txBox="1"/>
          <p:nvPr/>
        </p:nvSpPr>
        <p:spPr>
          <a:xfrm>
            <a:off x="15439196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939D-FF82-E5EA-6D69-AB10AEAE0B28}"/>
              </a:ext>
            </a:extLst>
          </p:cNvPr>
          <p:cNvSpPr txBox="1"/>
          <p:nvPr/>
        </p:nvSpPr>
        <p:spPr>
          <a:xfrm>
            <a:off x="20000892" y="38527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56ED-6C10-30BE-8578-D4C573039D29}"/>
              </a:ext>
            </a:extLst>
          </p:cNvPr>
          <p:cNvSpPr txBox="1"/>
          <p:nvPr/>
        </p:nvSpPr>
        <p:spPr>
          <a:xfrm>
            <a:off x="20000893" y="9309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BE5E6-26A2-D25C-F47A-691F4607216F}"/>
              </a:ext>
            </a:extLst>
          </p:cNvPr>
          <p:cNvSpPr txBox="1"/>
          <p:nvPr/>
        </p:nvSpPr>
        <p:spPr>
          <a:xfrm>
            <a:off x="10874861" y="6599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2EC271-B70F-8722-5F75-FD861A16A18A}"/>
              </a:ext>
            </a:extLst>
          </p:cNvPr>
          <p:cNvCxnSpPr>
            <a:stCxn id="149" idx="3"/>
            <a:endCxn id="143" idx="1"/>
          </p:cNvCxnSpPr>
          <p:nvPr/>
        </p:nvCxnSpPr>
        <p:spPr>
          <a:xfrm flipV="1">
            <a:off x="16077815" y="7457777"/>
            <a:ext cx="2744279" cy="13913"/>
          </a:xfrm>
          <a:prstGeom prst="straightConnector1">
            <a:avLst/>
          </a:prstGeom>
          <a:ln w="3327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stCxn id="145" idx="2"/>
            <a:endCxn id="143" idx="0"/>
          </p:cNvCxnSpPr>
          <p:nvPr/>
        </p:nvCxnSpPr>
        <p:spPr>
          <a:xfrm>
            <a:off x="19731793" y="5163206"/>
            <a:ext cx="0" cy="1855959"/>
          </a:xfrm>
          <a:prstGeom prst="straightConnector1">
            <a:avLst/>
          </a:prstGeom>
          <a:ln w="18923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  <a:stCxn id="149" idx="3"/>
            <a:endCxn id="146" idx="1"/>
          </p:cNvCxnSpPr>
          <p:nvPr/>
        </p:nvCxnSpPr>
        <p:spPr>
          <a:xfrm>
            <a:off x="16077815" y="7471690"/>
            <a:ext cx="2749445" cy="2726831"/>
          </a:xfrm>
          <a:prstGeom prst="straightConnector1">
            <a:avLst/>
          </a:prstGeom>
          <a:ln w="885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stCxn id="146" idx="3"/>
            <a:endCxn id="145" idx="3"/>
          </p:cNvCxnSpPr>
          <p:nvPr/>
        </p:nvCxnSpPr>
        <p:spPr>
          <a:xfrm flipH="1" flipV="1">
            <a:off x="20641492" y="4724595"/>
            <a:ext cx="5166" cy="5473926"/>
          </a:xfrm>
          <a:prstGeom prst="bentConnector3">
            <a:avLst>
              <a:gd name="adj1" fmla="val -16962834"/>
            </a:avLst>
          </a:prstGeom>
          <a:ln w="720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621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stCxn id="151" idx="2"/>
            <a:endCxn id="149" idx="0"/>
          </p:cNvCxnSpPr>
          <p:nvPr/>
        </p:nvCxnSpPr>
        <p:spPr>
          <a:xfrm>
            <a:off x="15168116" y="5168574"/>
            <a:ext cx="0" cy="1864504"/>
          </a:xfrm>
          <a:prstGeom prst="straightConnector1">
            <a:avLst/>
          </a:prstGeom>
          <a:ln w="292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30888" y="7896388"/>
            <a:ext cx="3072364" cy="2619212"/>
          </a:xfrm>
          <a:prstGeom prst="straightConnector1">
            <a:avLst/>
          </a:prstGeom>
          <a:ln w="480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stCxn id="147" idx="2"/>
            <a:endCxn id="148" idx="0"/>
          </p:cNvCxnSpPr>
          <p:nvPr/>
        </p:nvCxnSpPr>
        <p:spPr>
          <a:xfrm>
            <a:off x="10617421" y="5163206"/>
            <a:ext cx="0" cy="1869870"/>
          </a:xfrm>
          <a:prstGeom prst="straightConnector1">
            <a:avLst/>
          </a:prstGeom>
          <a:ln w="11683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7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AC97C19-8F63-28B5-74C2-454515996941}"/>
              </a:ext>
            </a:extLst>
          </p:cNvPr>
          <p:cNvCxnSpPr>
            <a:stCxn id="151" idx="0"/>
            <a:endCxn id="150" idx="0"/>
          </p:cNvCxnSpPr>
          <p:nvPr/>
        </p:nvCxnSpPr>
        <p:spPr>
          <a:xfrm rot="16200000" flipV="1">
            <a:off x="10606011" y="-270754"/>
            <a:ext cx="5368" cy="9118842"/>
          </a:xfrm>
          <a:prstGeom prst="bentConnector3">
            <a:avLst>
              <a:gd name="adj1" fmla="val 11456185"/>
            </a:avLst>
          </a:prstGeom>
          <a:ln w="149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703252" y="975828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7722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DB4402-C6DD-9792-CD1E-B18B0D14C39D}"/>
              </a:ext>
            </a:extLst>
          </p:cNvPr>
          <p:cNvCxnSpPr>
            <a:stCxn id="149" idx="3"/>
            <a:endCxn id="145" idx="1"/>
          </p:cNvCxnSpPr>
          <p:nvPr/>
        </p:nvCxnSpPr>
        <p:spPr>
          <a:xfrm flipV="1">
            <a:off x="16077815" y="4724595"/>
            <a:ext cx="2744279" cy="2747095"/>
          </a:xfrm>
          <a:prstGeom prst="straightConnector1">
            <a:avLst/>
          </a:prstGeom>
          <a:ln w="23114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D2EE0A-976F-8D78-12CC-F2727696E430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6958973" y="4724595"/>
            <a:ext cx="2744279" cy="2294570"/>
          </a:xfrm>
          <a:prstGeom prst="straightConnector1">
            <a:avLst/>
          </a:prstGeom>
          <a:ln w="11557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4D2D32-E6C2-CF91-B15E-65B4F33C4C6C}"/>
              </a:ext>
            </a:extLst>
          </p:cNvPr>
          <p:cNvCxnSpPr>
            <a:stCxn id="152" idx="0"/>
            <a:endCxn id="148" idx="2"/>
          </p:cNvCxnSpPr>
          <p:nvPr/>
        </p:nvCxnSpPr>
        <p:spPr>
          <a:xfrm flipV="1">
            <a:off x="10612951" y="7910299"/>
            <a:ext cx="4470" cy="1847981"/>
          </a:xfrm>
          <a:prstGeom prst="straightConnector1">
            <a:avLst/>
          </a:prstGeom>
          <a:ln w="12573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F1AEBC0-3646-9644-8BA3-D71D69C05E78}"/>
              </a:ext>
            </a:extLst>
          </p:cNvPr>
          <p:cNvSpPr txBox="1"/>
          <p:nvPr/>
        </p:nvSpPr>
        <p:spPr>
          <a:xfrm>
            <a:off x="4196080" y="13878560"/>
            <a:ext cx="17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photo to chi</a:t>
            </a:r>
          </a:p>
        </p:txBody>
      </p:sp>
    </p:spTree>
    <p:extLst>
      <p:ext uri="{BB962C8B-B14F-4D97-AF65-F5344CB8AC3E}">
        <p14:creationId xmlns:p14="http://schemas.microsoft.com/office/powerpoint/2010/main" val="172416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4145</TotalTime>
  <Words>236</Words>
  <Application>Microsoft Macintosh PowerPoint</Application>
  <PresentationFormat>Custom</PresentationFormat>
  <Paragraphs>129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34</cp:revision>
  <dcterms:created xsi:type="dcterms:W3CDTF">2022-10-19T19:59:54Z</dcterms:created>
  <dcterms:modified xsi:type="dcterms:W3CDTF">2023-01-16T23:34:37Z</dcterms:modified>
</cp:coreProperties>
</file>