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76" r:id="rId2"/>
    <p:sldId id="278" r:id="rId3"/>
    <p:sldId id="281" r:id="rId4"/>
    <p:sldId id="283" r:id="rId5"/>
    <p:sldId id="284" r:id="rId6"/>
    <p:sldId id="285" r:id="rId7"/>
    <p:sldId id="286" r:id="rId8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241"/>
  </p:normalViewPr>
  <p:slideViewPr>
    <p:cSldViewPr snapToGrid="0">
      <p:cViewPr varScale="1">
        <p:scale>
          <a:sx n="75" d="100"/>
          <a:sy n="75" d="100"/>
        </p:scale>
        <p:origin x="2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23926"/>
            <a:ext cx="3822884" cy="1929963"/>
          </a:xfrm>
          <a:prstGeom prst="bentConnector3">
            <a:avLst>
              <a:gd name="adj1" fmla="val 765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25130" y="11628113"/>
            <a:ext cx="0" cy="551173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302762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67972" y="11443505"/>
            <a:ext cx="3987931" cy="289219"/>
          </a:xfrm>
          <a:prstGeom prst="bentConnector3">
            <a:avLst>
              <a:gd name="adj1" fmla="val 37"/>
            </a:avLst>
          </a:prstGeom>
          <a:ln w="37592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3539"/>
            <a:ext cx="452840" cy="1459354"/>
          </a:xfrm>
          <a:prstGeom prst="bentConnector2">
            <a:avLst/>
          </a:prstGeom>
          <a:ln w="17653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665600" y="11589766"/>
            <a:ext cx="0" cy="1208173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95549" y="10999207"/>
            <a:ext cx="3920792" cy="699162"/>
          </a:xfrm>
          <a:prstGeom prst="bentConnector3">
            <a:avLst>
              <a:gd name="adj1" fmla="val 100091"/>
            </a:avLst>
          </a:prstGeom>
          <a:ln w="14477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607411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4881" y="11083168"/>
            <a:ext cx="2330640" cy="1118202"/>
          </a:xfrm>
          <a:prstGeom prst="bentConnector3">
            <a:avLst>
              <a:gd name="adj1" fmla="val 72176"/>
            </a:avLst>
          </a:prstGeom>
          <a:ln w="2209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6450" y="10647746"/>
            <a:ext cx="3033374" cy="629113"/>
          </a:xfrm>
          <a:prstGeom prst="bentConnector3">
            <a:avLst>
              <a:gd name="adj1" fmla="val -66"/>
            </a:avLst>
          </a:prstGeom>
          <a:ln w="13690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74408"/>
            <a:ext cx="0" cy="1058316"/>
          </a:xfrm>
          <a:prstGeom prst="straightConnector1">
            <a:avLst/>
          </a:prstGeom>
          <a:ln w="1993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488359" y="11151155"/>
            <a:ext cx="1267542" cy="589520"/>
          </a:xfrm>
          <a:prstGeom prst="bentConnector3">
            <a:avLst>
              <a:gd name="adj1" fmla="val -2546"/>
            </a:avLst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5194" y="12109515"/>
            <a:ext cx="421944" cy="1470513"/>
          </a:xfrm>
          <a:prstGeom prst="bentConnector2">
            <a:avLst/>
          </a:prstGeom>
          <a:ln w="6311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5508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415612-2CE1-257D-1E7A-DFE4E83EB874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649EF0-2175-7EB4-6303-619383AE8331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C5290A-D483-02D4-F938-849E87645AA0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4160229-FD6A-B47D-B882-48B75E91D21B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CE30B5-61F8-F6DD-5E82-BA1EA46AC39C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CBE1731-8159-965B-09F4-DE32B5826DC7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035090-1B1E-5384-D575-6A2843D20688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E4DEF69-D21B-951E-B0F5-08438C4358CB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DC1553E-5FFC-75AD-3FE7-92E5E1FF8017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6EFBD94-52BB-047D-E98D-E1E53CD2B919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7ACEAA-BFCC-DD1A-4FBD-586B8DD3DAEA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74342" y="13461788"/>
            <a:ext cx="5556606" cy="0"/>
          </a:xfrm>
          <a:prstGeom prst="straightConnector1">
            <a:avLst/>
          </a:prstGeom>
          <a:ln w="5384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891239" y="11470506"/>
            <a:ext cx="3864664" cy="264294"/>
          </a:xfrm>
          <a:prstGeom prst="bentConnector3">
            <a:avLst>
              <a:gd name="adj1" fmla="val 50"/>
            </a:avLst>
          </a:prstGeom>
          <a:ln w="3619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9372"/>
            <a:ext cx="452840" cy="1459354"/>
          </a:xfrm>
          <a:prstGeom prst="bentConnector2">
            <a:avLst/>
          </a:prstGeom>
          <a:ln w="18161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413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505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7899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6096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9753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55626" y="12644578"/>
            <a:ext cx="1356827" cy="1356354"/>
          </a:xfrm>
          <a:prstGeom prst="bentConnector3">
            <a:avLst>
              <a:gd name="adj1" fmla="val -77"/>
            </a:avLst>
          </a:prstGeom>
          <a:ln w="1562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86092" y="10995025"/>
            <a:ext cx="3922766" cy="729775"/>
          </a:xfrm>
          <a:prstGeom prst="bentConnector3">
            <a:avLst>
              <a:gd name="adj1" fmla="val 100020"/>
            </a:avLst>
          </a:prstGeom>
          <a:ln w="1473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>
            <a:cxnSpLocks/>
          </p:cNvCxnSpPr>
          <p:nvPr/>
        </p:nvCxnSpPr>
        <p:spPr>
          <a:xfrm>
            <a:off x="9607913" y="11605241"/>
            <a:ext cx="0" cy="1200465"/>
          </a:xfrm>
          <a:prstGeom prst="straightConnector1">
            <a:avLst/>
          </a:prstGeom>
          <a:ln w="419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6093" y="10642541"/>
            <a:ext cx="3199099" cy="650028"/>
          </a:xfrm>
          <a:prstGeom prst="bentConnector3">
            <a:avLst>
              <a:gd name="adj1" fmla="val 97"/>
            </a:avLst>
          </a:prstGeom>
          <a:ln w="14287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09845"/>
            <a:ext cx="601182" cy="1459355"/>
          </a:xfrm>
          <a:prstGeom prst="bentConnector2">
            <a:avLst/>
          </a:prstGeom>
          <a:ln w="191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68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0198" y="10677683"/>
            <a:ext cx="5843" cy="1050299"/>
          </a:xfrm>
          <a:prstGeom prst="straightConnector1">
            <a:avLst/>
          </a:prstGeom>
          <a:ln w="20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116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5108" y="12182679"/>
            <a:ext cx="634555" cy="1504991"/>
          </a:xfrm>
          <a:prstGeom prst="bentConnector2">
            <a:avLst/>
          </a:prstGeom>
          <a:ln w="6553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42760" y="10524872"/>
            <a:ext cx="1040309" cy="1394631"/>
          </a:xfrm>
          <a:prstGeom prst="bentConnector3">
            <a:avLst>
              <a:gd name="adj1" fmla="val -21974"/>
            </a:avLst>
          </a:prstGeom>
          <a:ln w="19024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2420" y="12479019"/>
            <a:ext cx="1060989" cy="1394631"/>
          </a:xfrm>
          <a:prstGeom prst="bentConnector3">
            <a:avLst>
              <a:gd name="adj1" fmla="val -21546"/>
            </a:avLst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4341"/>
            <a:ext cx="6350" cy="1079290"/>
          </a:xfrm>
          <a:prstGeom prst="straightConnector1">
            <a:avLst/>
          </a:prstGeom>
          <a:ln w="172847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3773D16-A7A4-9E1C-BC15-9019F70CFB5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8659933-2D67-2BC4-8196-BEBC126C5A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37F5FA4-FCE3-53AF-173E-69C602BFDE00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08FD72B-182D-1852-C4AC-62AC97690E87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75BA9AF0-DB33-8B83-AE5B-FA15682817E4}"/>
              </a:ext>
            </a:extLst>
          </p:cNvPr>
          <p:cNvCxnSpPr>
            <a:stCxn id="170" idx="0"/>
            <a:endCxn id="167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C891C58-29DD-E49F-C8DC-72B0A46FC261}"/>
              </a:ext>
            </a:extLst>
          </p:cNvPr>
          <p:cNvCxnSpPr>
            <a:cxnSpLocks/>
            <a:stCxn id="170" idx="2"/>
            <a:endCxn id="166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FB07FB16-48F2-0383-63DF-758619D9AA23}"/>
              </a:ext>
            </a:extLst>
          </p:cNvPr>
          <p:cNvCxnSpPr>
            <a:cxnSpLocks/>
            <a:stCxn id="167" idx="0"/>
            <a:endCxn id="165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E448E4C-65BB-DEE6-C2CC-3521524ABF3B}"/>
              </a:ext>
            </a:extLst>
          </p:cNvPr>
          <p:cNvCxnSpPr>
            <a:cxnSpLocks/>
            <a:stCxn id="166" idx="2"/>
            <a:endCxn id="165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BDF017A-5DCF-333E-39FD-40EC9F79BFE7}"/>
              </a:ext>
            </a:extLst>
          </p:cNvPr>
          <p:cNvCxnSpPr>
            <a:stCxn id="164" idx="2"/>
            <a:endCxn id="163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892F48-C8C6-6A4A-E886-10C138C62892}"/>
              </a:ext>
            </a:extLst>
          </p:cNvPr>
          <p:cNvCxnSpPr>
            <a:stCxn id="162" idx="0"/>
            <a:endCxn id="163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D21678-870B-6E2D-D0DD-DDB73D33C236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5B1774-A929-BAB1-B05A-E174EFFE9B41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0CBE34-8EBB-141B-E34D-AFDA2FFFB0AB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C4031F-AC9A-D9F2-7A1E-5D1AF9B1898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5ADC28-54D7-CEE1-FC6D-8F665DC694C0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11EF347-A359-440B-B837-C0EC773C7DB8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5BAB16-C2F7-2715-9782-7093EE52161C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D1A4BF9-B304-6274-42AB-32FA0114F3EC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CAD8A43-B8F0-AAA1-81A3-C47D55AAD42F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3E0A0D-0DFA-9B76-4E85-9D8343379A96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3CEF593-BD18-779C-EA16-3FF4A84134E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56640CB-1F0A-0103-3E61-714ADB8612EE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9A7756-3595-6AD3-4FC1-B0DFEF1D96A6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0A2EFEC-1F00-282F-EF57-E586F4E4A6C5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06B4CB6-85CC-D8B1-8A08-FD03090C5E51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617127-1DE6-B2EC-ADA5-33AA0094252A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F5B8043-2A97-CDCE-E82D-3DDB1283DC8A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FEBB8C8-1F20-D8A9-5126-685ACE0C390F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1E9E510-78F9-3CCA-8BC5-DC2CA316234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Oval 182">
            <a:extLst>
              <a:ext uri="{FF2B5EF4-FFF2-40B4-BE49-F238E27FC236}">
                <a16:creationId xmlns:a16="http://schemas.microsoft.com/office/drawing/2014/main" id="{47C42099-500A-2471-9107-7A329C928DF0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E11CA4-C0EC-1507-5882-106FE5197985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7183B4-F0DA-CCB8-F6F2-CEF46D61B5E4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8BB0001-B044-E332-C992-5BD5B39CCCD7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38A42CC-9D71-75DF-8030-595C2B1C7536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E92C635-679B-ABE6-8A67-9EEF43E56281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9D61A4C-7730-2089-4036-1D56AAECD389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B2B6AE-0B57-3839-0492-852F9192C13A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D3C0917-54AC-502F-006B-EC94186BD315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FC38C7F-30D2-7B34-629D-12B4020CBE36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66B9ECB-18F0-AAAF-7606-00E223125031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3A4488-32A5-CC14-6C03-CFC6E1696E96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581E0BD0-E020-D10C-A647-A9EF9EA192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37298" y="12519460"/>
            <a:ext cx="2700342" cy="874977"/>
          </a:xfrm>
          <a:prstGeom prst="bentConnector3">
            <a:avLst>
              <a:gd name="adj1" fmla="val 77396"/>
            </a:avLst>
          </a:prstGeom>
          <a:ln w="798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CCF01B1-6210-06D7-A848-78EABA0376B4}"/>
              </a:ext>
            </a:extLst>
          </p:cNvPr>
          <p:cNvCxnSpPr>
            <a:cxnSpLocks/>
          </p:cNvCxnSpPr>
          <p:nvPr/>
        </p:nvCxnSpPr>
        <p:spPr>
          <a:xfrm>
            <a:off x="13453156" y="14396227"/>
            <a:ext cx="2939387" cy="0"/>
          </a:xfrm>
          <a:prstGeom prst="line">
            <a:avLst/>
          </a:prstGeom>
          <a:ln w="79883">
            <a:solidFill>
              <a:srgbClr val="C00000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7EA6A1-86BE-24F6-42D0-3C22C3C5C7A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1004E9-F254-2103-9390-C3C07480068F}"/>
              </a:ext>
            </a:extLst>
          </p:cNvPr>
          <p:cNvCxnSpPr/>
          <p:nvPr/>
        </p:nvCxnSpPr>
        <p:spPr>
          <a:xfrm>
            <a:off x="11253585" y="5249121"/>
            <a:ext cx="5556606" cy="0"/>
          </a:xfrm>
          <a:prstGeom prst="straightConnector1">
            <a:avLst/>
          </a:prstGeom>
          <a:ln w="5384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6485AEDD-BDD7-0A7D-42FE-D804788BB428}"/>
              </a:ext>
            </a:extLst>
          </p:cNvPr>
          <p:cNvCxnSpPr>
            <a:cxnSpLocks/>
          </p:cNvCxnSpPr>
          <p:nvPr/>
        </p:nvCxnSpPr>
        <p:spPr>
          <a:xfrm flipV="1">
            <a:off x="12970482" y="3257839"/>
            <a:ext cx="3864664" cy="264294"/>
          </a:xfrm>
          <a:prstGeom prst="bentConnector3">
            <a:avLst>
              <a:gd name="adj1" fmla="val 50"/>
            </a:avLst>
          </a:prstGeom>
          <a:ln w="3619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FF98F5B-3722-85BA-CFA6-84F89DF95A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41609" y="3636705"/>
            <a:ext cx="452840" cy="1459354"/>
          </a:xfrm>
          <a:prstGeom prst="bentConnector2">
            <a:avLst/>
          </a:prstGeom>
          <a:ln w="18161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8C9CC3-563E-D3F5-5921-57DADDA51E07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>
            <a:off x="12607406" y="2439370"/>
            <a:ext cx="0" cy="1099316"/>
          </a:xfrm>
          <a:prstGeom prst="straightConnector1">
            <a:avLst/>
          </a:prstGeom>
          <a:ln w="2413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1F9DD60-41FB-0227-B79C-E301B845EDFF}"/>
              </a:ext>
            </a:extLst>
          </p:cNvPr>
          <p:cNvCxnSpPr>
            <a:cxnSpLocks/>
          </p:cNvCxnSpPr>
          <p:nvPr/>
        </p:nvCxnSpPr>
        <p:spPr>
          <a:xfrm flipV="1">
            <a:off x="10191426" y="2499876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505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B439-3312-A6C1-6152-930E8CC223EF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V="1">
            <a:off x="17744843" y="3377099"/>
            <a:ext cx="0" cy="1224075"/>
          </a:xfrm>
          <a:prstGeom prst="straightConnector1">
            <a:avLst/>
          </a:prstGeom>
          <a:ln w="7899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5E85A8E-36A8-6F5B-68B6-490BC144C6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64893" y="644959"/>
            <a:ext cx="241362" cy="3830184"/>
          </a:xfrm>
          <a:prstGeom prst="bentConnector2">
            <a:avLst/>
          </a:prstGeom>
          <a:ln w="6096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E3869F9-DEE4-1E9F-DC1A-34BC178E5062}"/>
              </a:ext>
            </a:extLst>
          </p:cNvPr>
          <p:cNvCxnSpPr>
            <a:cxnSpLocks/>
          </p:cNvCxnSpPr>
          <p:nvPr/>
        </p:nvCxnSpPr>
        <p:spPr>
          <a:xfrm>
            <a:off x="11165335" y="2782358"/>
            <a:ext cx="3922766" cy="729775"/>
          </a:xfrm>
          <a:prstGeom prst="bentConnector3">
            <a:avLst>
              <a:gd name="adj1" fmla="val 100020"/>
            </a:avLst>
          </a:prstGeom>
          <a:ln w="1473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C7D75-3648-13FC-460B-270C67EF60E3}"/>
              </a:ext>
            </a:extLst>
          </p:cNvPr>
          <p:cNvCxnSpPr>
            <a:cxnSpLocks/>
          </p:cNvCxnSpPr>
          <p:nvPr/>
        </p:nvCxnSpPr>
        <p:spPr>
          <a:xfrm>
            <a:off x="9687156" y="3392574"/>
            <a:ext cx="0" cy="1200465"/>
          </a:xfrm>
          <a:prstGeom prst="straightConnector1">
            <a:avLst/>
          </a:prstGeom>
          <a:ln w="419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3007708-2ADA-6094-2AA5-C9D8BA8B20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65336" y="2429874"/>
            <a:ext cx="3199099" cy="650028"/>
          </a:xfrm>
          <a:prstGeom prst="bentConnector3">
            <a:avLst>
              <a:gd name="adj1" fmla="val 97"/>
            </a:avLst>
          </a:prstGeom>
          <a:ln w="14287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8A1F0C-E8DB-3C74-8B76-DE562361D010}"/>
              </a:ext>
            </a:extLst>
          </p:cNvPr>
          <p:cNvGrpSpPr/>
          <p:nvPr/>
        </p:nvGrpSpPr>
        <p:grpSpPr>
          <a:xfrm>
            <a:off x="10805203" y="16725853"/>
            <a:ext cx="7208824" cy="1332351"/>
            <a:chOff x="9836749" y="13266385"/>
            <a:chExt cx="7208824" cy="133235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DB8D6-9A76-5BEB-AB37-B67557703AF8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C47D4A-253D-2150-21DD-F106CEB5DCB9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746896-6CE9-E3F9-171E-4C4E4DBA9614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799202-DA54-CB64-4F23-3B1AF7A30833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54C1F4-10C9-DFB3-43BE-DC11D7ED62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C3FF37-68DE-B397-531A-6676FB013490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5DA07D-E6D5-7089-8174-49FA2E96D6E0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1B4F94-0D6F-C5FE-3471-32160EE98FB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8E26F5-4DFB-E8EA-ACF0-7A567ECEEE84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D62112-7482-FBE0-F16F-F7CDB895EE1C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3E7AE9-CD48-6228-03F9-FDB1ADC63086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A66EAA-56D7-37E4-314E-D659EED8F8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9B4FFE-C6AC-FD7C-4BBE-FF6B60340C2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71DAEF-08C1-92AF-B56E-64423E7C0ABE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802C2A-C2B3-2907-154B-5AF90540910B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082C1A-849B-475E-196C-143550021015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9FB019A-B028-E114-0AB6-849317E77A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67438" y="2697178"/>
            <a:ext cx="601182" cy="1459355"/>
          </a:xfrm>
          <a:prstGeom prst="bentConnector2">
            <a:avLst/>
          </a:prstGeom>
          <a:ln w="191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07E69E-36A5-506B-BA0F-9ACCBD861AD1}"/>
              </a:ext>
            </a:extLst>
          </p:cNvPr>
          <p:cNvCxnSpPr>
            <a:cxnSpLocks/>
          </p:cNvCxnSpPr>
          <p:nvPr/>
        </p:nvCxnSpPr>
        <p:spPr>
          <a:xfrm>
            <a:off x="13517105" y="3966619"/>
            <a:ext cx="892510" cy="0"/>
          </a:xfrm>
          <a:prstGeom prst="straightConnector1">
            <a:avLst/>
          </a:prstGeom>
          <a:ln w="668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ECFEAE-1B9A-C7E4-6668-81066C556210}"/>
              </a:ext>
            </a:extLst>
          </p:cNvPr>
          <p:cNvCxnSpPr>
            <a:cxnSpLocks/>
          </p:cNvCxnSpPr>
          <p:nvPr/>
        </p:nvCxnSpPr>
        <p:spPr>
          <a:xfrm>
            <a:off x="14829441" y="2465016"/>
            <a:ext cx="5843" cy="1050299"/>
          </a:xfrm>
          <a:prstGeom prst="straightConnector1">
            <a:avLst/>
          </a:prstGeom>
          <a:ln w="20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8B8E071-3D94-32C9-2BE0-BAB249AE2059}"/>
              </a:ext>
            </a:extLst>
          </p:cNvPr>
          <p:cNvCxnSpPr>
            <a:stCxn id="46" idx="0"/>
            <a:endCxn id="45" idx="1"/>
          </p:cNvCxnSpPr>
          <p:nvPr/>
        </p:nvCxnSpPr>
        <p:spPr>
          <a:xfrm rot="5400000" flipH="1" flipV="1">
            <a:off x="15787888" y="2480753"/>
            <a:ext cx="589520" cy="1504991"/>
          </a:xfrm>
          <a:prstGeom prst="bentConnector2">
            <a:avLst/>
          </a:prstGeom>
          <a:ln w="39116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41F152D-67AB-A6D8-25C1-91D6B53020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44351" y="3970012"/>
            <a:ext cx="634555" cy="1504991"/>
          </a:xfrm>
          <a:prstGeom prst="bentConnector2">
            <a:avLst/>
          </a:prstGeom>
          <a:ln w="6553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EBFBB35-94B9-8A1C-6A5E-A7F8D3F818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922003" y="2312205"/>
            <a:ext cx="1040309" cy="1394631"/>
          </a:xfrm>
          <a:prstGeom prst="bentConnector3">
            <a:avLst>
              <a:gd name="adj1" fmla="val -21974"/>
            </a:avLst>
          </a:prstGeom>
          <a:ln w="19024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09418F-3BFB-8A52-8E6A-0B8829ACDB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911663" y="4266352"/>
            <a:ext cx="1060989" cy="1394631"/>
          </a:xfrm>
          <a:prstGeom prst="bentConnector3">
            <a:avLst>
              <a:gd name="adj1" fmla="val -21546"/>
            </a:avLst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4946E1E-98AF-4CD2-4E18-4F875F9D228D}"/>
              </a:ext>
            </a:extLst>
          </p:cNvPr>
          <p:cNvSpPr/>
          <p:nvPr/>
        </p:nvSpPr>
        <p:spPr>
          <a:xfrm>
            <a:off x="11697707" y="353868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320FCB-D166-F0A2-1D72-681CD97EAE48}"/>
              </a:ext>
            </a:extLst>
          </p:cNvPr>
          <p:cNvSpPr/>
          <p:nvPr/>
        </p:nvSpPr>
        <p:spPr>
          <a:xfrm>
            <a:off x="11697707" y="156214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159EFC-27EC-FE45-F2C6-24C857E8F7D8}"/>
              </a:ext>
            </a:extLst>
          </p:cNvPr>
          <p:cNvSpPr/>
          <p:nvPr/>
        </p:nvSpPr>
        <p:spPr>
          <a:xfrm>
            <a:off x="18229775" y="354018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F891DE-DFE2-9D13-3FB5-FD745634B557}"/>
              </a:ext>
            </a:extLst>
          </p:cNvPr>
          <p:cNvSpPr/>
          <p:nvPr/>
        </p:nvSpPr>
        <p:spPr>
          <a:xfrm>
            <a:off x="16835144" y="460117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5F5F62-F0A6-3AB2-F4A8-2F5FA217E2FE}"/>
              </a:ext>
            </a:extLst>
          </p:cNvPr>
          <p:cNvSpPr/>
          <p:nvPr/>
        </p:nvSpPr>
        <p:spPr>
          <a:xfrm>
            <a:off x="16835144" y="24998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1E9487-AEE9-AF08-375A-4CE5F60C6D54}"/>
              </a:ext>
            </a:extLst>
          </p:cNvPr>
          <p:cNvSpPr/>
          <p:nvPr/>
        </p:nvSpPr>
        <p:spPr>
          <a:xfrm>
            <a:off x="14420454" y="352800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D63AA8-E472-4E56-6A4D-456922FB7EE4}"/>
              </a:ext>
            </a:extLst>
          </p:cNvPr>
          <p:cNvSpPr/>
          <p:nvPr/>
        </p:nvSpPr>
        <p:spPr>
          <a:xfrm>
            <a:off x="9232644" y="4611852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CFB132-3FB5-72D8-6C47-6B0E44401C93}"/>
              </a:ext>
            </a:extLst>
          </p:cNvPr>
          <p:cNvSpPr/>
          <p:nvPr/>
        </p:nvSpPr>
        <p:spPr>
          <a:xfrm>
            <a:off x="9328653" y="24988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2FD14F-6F73-8B8C-21A4-795130C7132B}"/>
              </a:ext>
            </a:extLst>
          </p:cNvPr>
          <p:cNvSpPr/>
          <p:nvPr/>
        </p:nvSpPr>
        <p:spPr>
          <a:xfrm>
            <a:off x="13922220" y="156214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E3C21-AED1-2DA9-FC9F-68C67EBA3B77}"/>
              </a:ext>
            </a:extLst>
          </p:cNvPr>
          <p:cNvCxnSpPr/>
          <p:nvPr/>
        </p:nvCxnSpPr>
        <p:spPr>
          <a:xfrm>
            <a:off x="11211729" y="12213921"/>
            <a:ext cx="5556606" cy="0"/>
          </a:xfrm>
          <a:prstGeom prst="straightConnector1">
            <a:avLst/>
          </a:prstGeom>
          <a:ln w="5384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58ED126-7DD4-3369-A686-D333008245AB}"/>
              </a:ext>
            </a:extLst>
          </p:cNvPr>
          <p:cNvCxnSpPr>
            <a:cxnSpLocks/>
          </p:cNvCxnSpPr>
          <p:nvPr/>
        </p:nvCxnSpPr>
        <p:spPr>
          <a:xfrm flipV="1">
            <a:off x="12928626" y="10222639"/>
            <a:ext cx="3864664" cy="264294"/>
          </a:xfrm>
          <a:prstGeom prst="bentConnector3">
            <a:avLst>
              <a:gd name="adj1" fmla="val 50"/>
            </a:avLst>
          </a:prstGeom>
          <a:ln w="3619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24F7257-3949-B91E-7804-80AC937BB5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99753" y="10601505"/>
            <a:ext cx="452840" cy="1459354"/>
          </a:xfrm>
          <a:prstGeom prst="bentConnector2">
            <a:avLst/>
          </a:prstGeom>
          <a:ln w="18161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2FB3DE-CA9F-D588-7C55-6DEFBD578529}"/>
              </a:ext>
            </a:extLst>
          </p:cNvPr>
          <p:cNvCxnSpPr>
            <a:stCxn id="74" idx="2"/>
            <a:endCxn id="73" idx="0"/>
          </p:cNvCxnSpPr>
          <p:nvPr/>
        </p:nvCxnSpPr>
        <p:spPr>
          <a:xfrm>
            <a:off x="12565550" y="9404170"/>
            <a:ext cx="0" cy="1099316"/>
          </a:xfrm>
          <a:prstGeom prst="straightConnector1">
            <a:avLst/>
          </a:prstGeom>
          <a:ln w="2413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3FA17EC-6FFB-E863-C38F-119116D7D946}"/>
              </a:ext>
            </a:extLst>
          </p:cNvPr>
          <p:cNvCxnSpPr>
            <a:cxnSpLocks/>
          </p:cNvCxnSpPr>
          <p:nvPr/>
        </p:nvCxnSpPr>
        <p:spPr>
          <a:xfrm flipV="1">
            <a:off x="10149570" y="9464676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505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A5E375-F10C-41D8-AE55-D8F6B0CA9618}"/>
              </a:ext>
            </a:extLst>
          </p:cNvPr>
          <p:cNvCxnSpPr>
            <a:stCxn id="76" idx="0"/>
            <a:endCxn id="77" idx="2"/>
          </p:cNvCxnSpPr>
          <p:nvPr/>
        </p:nvCxnSpPr>
        <p:spPr>
          <a:xfrm flipV="1">
            <a:off x="17702987" y="10341899"/>
            <a:ext cx="0" cy="1224075"/>
          </a:xfrm>
          <a:prstGeom prst="straightConnector1">
            <a:avLst/>
          </a:prstGeom>
          <a:ln w="7899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809BA5C-DD3C-034C-82DA-7E6A71C372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23037" y="7609759"/>
            <a:ext cx="241362" cy="3830184"/>
          </a:xfrm>
          <a:prstGeom prst="bentConnector2">
            <a:avLst/>
          </a:prstGeom>
          <a:ln w="6096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D959147-3D46-8C6F-3373-C29B4F93176E}"/>
              </a:ext>
            </a:extLst>
          </p:cNvPr>
          <p:cNvCxnSpPr>
            <a:cxnSpLocks/>
          </p:cNvCxnSpPr>
          <p:nvPr/>
        </p:nvCxnSpPr>
        <p:spPr>
          <a:xfrm>
            <a:off x="11123479" y="9747158"/>
            <a:ext cx="3922766" cy="729775"/>
          </a:xfrm>
          <a:prstGeom prst="bentConnector3">
            <a:avLst>
              <a:gd name="adj1" fmla="val 100020"/>
            </a:avLst>
          </a:prstGeom>
          <a:ln w="1473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CD2F80-75C2-1E2B-4E98-A467EBBEF8A4}"/>
              </a:ext>
            </a:extLst>
          </p:cNvPr>
          <p:cNvCxnSpPr>
            <a:cxnSpLocks/>
          </p:cNvCxnSpPr>
          <p:nvPr/>
        </p:nvCxnSpPr>
        <p:spPr>
          <a:xfrm>
            <a:off x="9645300" y="10357374"/>
            <a:ext cx="0" cy="1200465"/>
          </a:xfrm>
          <a:prstGeom prst="straightConnector1">
            <a:avLst/>
          </a:prstGeom>
          <a:ln w="419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F120BA14-DB94-690C-A88A-7F7B968525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23480" y="9394674"/>
            <a:ext cx="3199099" cy="650028"/>
          </a:xfrm>
          <a:prstGeom prst="bentConnector3">
            <a:avLst>
              <a:gd name="adj1" fmla="val 97"/>
            </a:avLst>
          </a:prstGeom>
          <a:ln w="14287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3B23709-0B52-4175-8B21-FFA6A49AE8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25582" y="9661978"/>
            <a:ext cx="601182" cy="1459355"/>
          </a:xfrm>
          <a:prstGeom prst="bentConnector2">
            <a:avLst/>
          </a:prstGeom>
          <a:ln w="191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60F1F7-7D61-ECFA-7464-2DB12E637AC2}"/>
              </a:ext>
            </a:extLst>
          </p:cNvPr>
          <p:cNvCxnSpPr>
            <a:cxnSpLocks/>
          </p:cNvCxnSpPr>
          <p:nvPr/>
        </p:nvCxnSpPr>
        <p:spPr>
          <a:xfrm>
            <a:off x="13475249" y="10931419"/>
            <a:ext cx="892510" cy="0"/>
          </a:xfrm>
          <a:prstGeom prst="straightConnector1">
            <a:avLst/>
          </a:prstGeom>
          <a:ln w="668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431E736-75D3-EE50-12CB-B1EAC0FEF0CF}"/>
              </a:ext>
            </a:extLst>
          </p:cNvPr>
          <p:cNvCxnSpPr>
            <a:cxnSpLocks/>
          </p:cNvCxnSpPr>
          <p:nvPr/>
        </p:nvCxnSpPr>
        <p:spPr>
          <a:xfrm>
            <a:off x="14787585" y="9429816"/>
            <a:ext cx="5843" cy="1050299"/>
          </a:xfrm>
          <a:prstGeom prst="straightConnector1">
            <a:avLst/>
          </a:prstGeom>
          <a:ln w="20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6B0EDF3-3D7C-D7B5-7B86-DBC6C0C895C6}"/>
              </a:ext>
            </a:extLst>
          </p:cNvPr>
          <p:cNvCxnSpPr>
            <a:stCxn id="78" idx="0"/>
            <a:endCxn id="77" idx="1"/>
          </p:cNvCxnSpPr>
          <p:nvPr/>
        </p:nvCxnSpPr>
        <p:spPr>
          <a:xfrm rot="5400000" flipH="1" flipV="1">
            <a:off x="15746032" y="9445553"/>
            <a:ext cx="589520" cy="1504991"/>
          </a:xfrm>
          <a:prstGeom prst="bentConnector2">
            <a:avLst/>
          </a:prstGeom>
          <a:ln w="39116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F39511F-3FCE-9E6B-BD59-EC513272F0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02495" y="10934812"/>
            <a:ext cx="634555" cy="1504991"/>
          </a:xfrm>
          <a:prstGeom prst="bentConnector2">
            <a:avLst/>
          </a:prstGeom>
          <a:ln w="6553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167AA64-90C9-75E1-2796-5EB306C9D1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80147" y="9277005"/>
            <a:ext cx="1040309" cy="1394631"/>
          </a:xfrm>
          <a:prstGeom prst="bentConnector3">
            <a:avLst>
              <a:gd name="adj1" fmla="val -21974"/>
            </a:avLst>
          </a:prstGeom>
          <a:ln w="19024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DCFC548-4344-371B-2C31-60C6AA77B1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69807" y="11231152"/>
            <a:ext cx="1060989" cy="1394631"/>
          </a:xfrm>
          <a:prstGeom prst="bentConnector3">
            <a:avLst>
              <a:gd name="adj1" fmla="val -21546"/>
            </a:avLst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A637BC2-E627-C4B8-EEC0-E438F2CBE441}"/>
              </a:ext>
            </a:extLst>
          </p:cNvPr>
          <p:cNvSpPr/>
          <p:nvPr/>
        </p:nvSpPr>
        <p:spPr>
          <a:xfrm>
            <a:off x="11655851" y="1050348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8AF7FF1-A7B6-C08B-149F-9B2D6BF93B7E}"/>
              </a:ext>
            </a:extLst>
          </p:cNvPr>
          <p:cNvSpPr/>
          <p:nvPr/>
        </p:nvSpPr>
        <p:spPr>
          <a:xfrm>
            <a:off x="11655851" y="852694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F1E8DC-FD3C-B8B1-7FE7-B87B7BA16C9A}"/>
              </a:ext>
            </a:extLst>
          </p:cNvPr>
          <p:cNvSpPr/>
          <p:nvPr/>
        </p:nvSpPr>
        <p:spPr>
          <a:xfrm>
            <a:off x="18187919" y="1050498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7B9E07-94A1-162F-5691-81A421B68E23}"/>
              </a:ext>
            </a:extLst>
          </p:cNvPr>
          <p:cNvSpPr/>
          <p:nvPr/>
        </p:nvSpPr>
        <p:spPr>
          <a:xfrm>
            <a:off x="16793288" y="1156597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445E8E-E0B7-968C-76C1-5E89862C2117}"/>
              </a:ext>
            </a:extLst>
          </p:cNvPr>
          <p:cNvSpPr/>
          <p:nvPr/>
        </p:nvSpPr>
        <p:spPr>
          <a:xfrm>
            <a:off x="16793288" y="9464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CE9B19-A23F-08A7-B3F3-D4D2D6FC07AF}"/>
              </a:ext>
            </a:extLst>
          </p:cNvPr>
          <p:cNvSpPr/>
          <p:nvPr/>
        </p:nvSpPr>
        <p:spPr>
          <a:xfrm>
            <a:off x="14378598" y="1049280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F39A0A-FE4E-85B4-6C6F-ECA1B4AF4593}"/>
              </a:ext>
            </a:extLst>
          </p:cNvPr>
          <p:cNvSpPr/>
          <p:nvPr/>
        </p:nvSpPr>
        <p:spPr>
          <a:xfrm>
            <a:off x="9190788" y="11576652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F234256-4026-95FE-3912-C3701D5B2005}"/>
              </a:ext>
            </a:extLst>
          </p:cNvPr>
          <p:cNvSpPr/>
          <p:nvPr/>
        </p:nvSpPr>
        <p:spPr>
          <a:xfrm>
            <a:off x="9286797" y="94636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C55BFA-8E50-7DD9-E049-91EB3A70B0DA}"/>
              </a:ext>
            </a:extLst>
          </p:cNvPr>
          <p:cNvSpPr/>
          <p:nvPr/>
        </p:nvSpPr>
        <p:spPr>
          <a:xfrm>
            <a:off x="13880364" y="852694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ECBE36-DF98-9F62-11B0-19AFDCDF2939}"/>
              </a:ext>
            </a:extLst>
          </p:cNvPr>
          <p:cNvSpPr txBox="1"/>
          <p:nvPr/>
        </p:nvSpPr>
        <p:spPr>
          <a:xfrm>
            <a:off x="2760133" y="1004146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9D7460-DD5F-D5B8-21F6-B72E725715C6}"/>
              </a:ext>
            </a:extLst>
          </p:cNvPr>
          <p:cNvSpPr txBox="1"/>
          <p:nvPr/>
        </p:nvSpPr>
        <p:spPr>
          <a:xfrm>
            <a:off x="2980267" y="257386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8221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8386</TotalTime>
  <Words>345</Words>
  <Application>Microsoft Macintosh PowerPoint</Application>
  <PresentationFormat>Custom</PresentationFormat>
  <Paragraphs>204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63</cp:revision>
  <dcterms:created xsi:type="dcterms:W3CDTF">2022-10-19T19:59:54Z</dcterms:created>
  <dcterms:modified xsi:type="dcterms:W3CDTF">2024-02-20T22:22:22Z</dcterms:modified>
</cp:coreProperties>
</file>