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8" r:id="rId2"/>
  </p:sldIdLst>
  <p:sldSz cx="18288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53"/>
    <p:restoredTop sz="94606"/>
  </p:normalViewPr>
  <p:slideViewPr>
    <p:cSldViewPr snapToGrid="0">
      <p:cViewPr>
        <p:scale>
          <a:sx n="110" d="100"/>
          <a:sy n="110" d="100"/>
        </p:scale>
        <p:origin x="93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338E3-F40D-F146-8D3B-4726E84D5200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0238-33D2-A44F-8135-A0F534D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7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00396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1pPr>
    <a:lvl2pPr marL="650199" algn="l" defTabSz="1300396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2pPr>
    <a:lvl3pPr marL="1300396" algn="l" defTabSz="1300396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3pPr>
    <a:lvl4pPr marL="1950593" algn="l" defTabSz="1300396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4pPr>
    <a:lvl5pPr marL="2600790" algn="l" defTabSz="1300396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5pPr>
    <a:lvl6pPr marL="3250987" algn="l" defTabSz="1300396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6pPr>
    <a:lvl7pPr marL="3901186" algn="l" defTabSz="1300396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7pPr>
    <a:lvl8pPr marL="4551381" algn="l" defTabSz="1300396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8pPr>
    <a:lvl9pPr marL="5201580" algn="l" defTabSz="1300396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7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795781"/>
            <a:ext cx="13716000" cy="382016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763261"/>
            <a:ext cx="13716000" cy="2649219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6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2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84200"/>
            <a:ext cx="394335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84200"/>
            <a:ext cx="1160145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4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5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735582"/>
            <a:ext cx="15773400" cy="456437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7343142"/>
            <a:ext cx="15773400" cy="24002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6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921000"/>
            <a:ext cx="77724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921000"/>
            <a:ext cx="77724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5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84201"/>
            <a:ext cx="1577340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689861"/>
            <a:ext cx="7736681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4008120"/>
            <a:ext cx="7736681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689861"/>
            <a:ext cx="7774782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4008120"/>
            <a:ext cx="7774782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5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31520"/>
            <a:ext cx="5898356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579881"/>
            <a:ext cx="9258300" cy="779780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291840"/>
            <a:ext cx="5898356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1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31520"/>
            <a:ext cx="5898356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579881"/>
            <a:ext cx="9258300" cy="779780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291840"/>
            <a:ext cx="5898356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9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84201"/>
            <a:ext cx="157734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921000"/>
            <a:ext cx="157734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0170161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8AA4-801E-B147-9E5C-6E6DBA6E23D1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0170161"/>
            <a:ext cx="6172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0170161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2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615E4DF-6A91-8C3B-FFB2-7194B63E7197}"/>
              </a:ext>
            </a:extLst>
          </p:cNvPr>
          <p:cNvCxnSpPr>
            <a:cxnSpLocks/>
          </p:cNvCxnSpPr>
          <p:nvPr/>
        </p:nvCxnSpPr>
        <p:spPr>
          <a:xfrm>
            <a:off x="11996059" y="5857443"/>
            <a:ext cx="2635311" cy="2461"/>
          </a:xfrm>
          <a:prstGeom prst="line">
            <a:avLst/>
          </a:prstGeom>
          <a:ln w="3556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2AC0384-6387-7D57-8EB4-896E679A9F4F}"/>
              </a:ext>
            </a:extLst>
          </p:cNvPr>
          <p:cNvSpPr/>
          <p:nvPr/>
        </p:nvSpPr>
        <p:spPr>
          <a:xfrm>
            <a:off x="6400801" y="4795159"/>
            <a:ext cx="1981200" cy="1382486"/>
          </a:xfrm>
          <a:prstGeom prst="rect">
            <a:avLst/>
          </a:prstGeom>
          <a:solidFill>
            <a:schemeClr val="bg1">
              <a:alpha val="75000"/>
            </a:schemeClr>
          </a:solidFill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CFD367-96BB-5333-BB7D-2A376BBD254A}"/>
              </a:ext>
            </a:extLst>
          </p:cNvPr>
          <p:cNvSpPr txBox="1"/>
          <p:nvPr/>
        </p:nvSpPr>
        <p:spPr>
          <a:xfrm>
            <a:off x="2922398" y="2384206"/>
            <a:ext cx="17098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</a:t>
            </a:r>
          </a:p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moisture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89A079-ABD7-0D73-12B2-BAE34517A0DC}"/>
              </a:ext>
            </a:extLst>
          </p:cNvPr>
          <p:cNvSpPr txBox="1"/>
          <p:nvPr/>
        </p:nvSpPr>
        <p:spPr>
          <a:xfrm>
            <a:off x="2945641" y="7511377"/>
            <a:ext cx="16634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</a:t>
            </a:r>
          </a:p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nitrogen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1B6594-EF86-7605-E52C-34BEFF337746}"/>
              </a:ext>
            </a:extLst>
          </p:cNvPr>
          <p:cNvSpPr txBox="1"/>
          <p:nvPr/>
        </p:nvSpPr>
        <p:spPr>
          <a:xfrm>
            <a:off x="7196476" y="519401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E8EFC0-1B48-8EC0-A5FB-9B65CBC229DB}"/>
              </a:ext>
            </a:extLst>
          </p:cNvPr>
          <p:cNvSpPr txBox="1"/>
          <p:nvPr/>
        </p:nvSpPr>
        <p:spPr>
          <a:xfrm>
            <a:off x="13839114" y="7511377"/>
            <a:ext cx="15608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</a:p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nitrogen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E72C8D-3F29-25F3-F215-C1259A782E46}"/>
              </a:ext>
            </a:extLst>
          </p:cNvPr>
          <p:cNvSpPr txBox="1"/>
          <p:nvPr/>
        </p:nvSpPr>
        <p:spPr>
          <a:xfrm>
            <a:off x="10236027" y="2148299"/>
            <a:ext cx="15763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Vapor </a:t>
            </a:r>
          </a:p>
          <a:p>
            <a:pPr algn="ctr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pressure </a:t>
            </a:r>
          </a:p>
          <a:p>
            <a:pPr algn="ctr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deficit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5B99C0-6E49-7B08-0180-3027C6FCE83B}"/>
              </a:ext>
            </a:extLst>
          </p:cNvPr>
          <p:cNvSpPr txBox="1"/>
          <p:nvPr/>
        </p:nvSpPr>
        <p:spPr>
          <a:xfrm>
            <a:off x="13558140" y="2392746"/>
            <a:ext cx="21227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</a:t>
            </a:r>
          </a:p>
          <a:p>
            <a:pPr algn="ctr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47874A4-A342-A17B-1543-7EFDBE4BCA48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5053454" y="5486398"/>
            <a:ext cx="1347347" cy="4"/>
          </a:xfrm>
          <a:prstGeom prst="straightConnector1">
            <a:avLst/>
          </a:prstGeom>
          <a:ln w="36449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E1161F-B387-5957-D318-027516E16EAC}"/>
              </a:ext>
            </a:extLst>
          </p:cNvPr>
          <p:cNvCxnSpPr>
            <a:cxnSpLocks/>
          </p:cNvCxnSpPr>
          <p:nvPr/>
        </p:nvCxnSpPr>
        <p:spPr>
          <a:xfrm flipV="1">
            <a:off x="6668591" y="6177641"/>
            <a:ext cx="0" cy="1475068"/>
          </a:xfrm>
          <a:prstGeom prst="straightConnector1">
            <a:avLst/>
          </a:prstGeom>
          <a:ln w="4749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CDA5EDA-AF50-B8D2-2147-779C4FF0DABF}"/>
              </a:ext>
            </a:extLst>
          </p:cNvPr>
          <p:cNvCxnSpPr>
            <a:cxnSpLocks/>
          </p:cNvCxnSpPr>
          <p:nvPr/>
        </p:nvCxnSpPr>
        <p:spPr>
          <a:xfrm>
            <a:off x="6668920" y="3614058"/>
            <a:ext cx="0" cy="1181099"/>
          </a:xfrm>
          <a:prstGeom prst="straightConnector1">
            <a:avLst/>
          </a:prstGeom>
          <a:ln w="3746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0D8950-AC1B-AD32-BAA1-1221A7CB6AD2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>
            <a:off x="11005459" y="3614061"/>
            <a:ext cx="0" cy="1181099"/>
          </a:xfrm>
          <a:prstGeom prst="straightConnector1">
            <a:avLst/>
          </a:prstGeom>
          <a:ln w="35814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3A0CBB9-F1AE-2712-B46D-5740B1884373}"/>
              </a:ext>
            </a:extLst>
          </p:cNvPr>
          <p:cNvCxnSpPr>
            <a:cxnSpLocks/>
            <a:stCxn id="68" idx="3"/>
          </p:cNvCxnSpPr>
          <p:nvPr/>
        </p:nvCxnSpPr>
        <p:spPr>
          <a:xfrm flipH="1">
            <a:off x="12021406" y="5180348"/>
            <a:ext cx="2971788" cy="28929"/>
          </a:xfrm>
          <a:prstGeom prst="straightConnector1">
            <a:avLst/>
          </a:prstGeom>
          <a:ln w="37211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C07D496-6CDD-6FFA-F311-3A43CC89874D}"/>
              </a:ext>
            </a:extLst>
          </p:cNvPr>
          <p:cNvCxnSpPr>
            <a:cxnSpLocks/>
          </p:cNvCxnSpPr>
          <p:nvPr/>
        </p:nvCxnSpPr>
        <p:spPr>
          <a:xfrm>
            <a:off x="14576626" y="5707083"/>
            <a:ext cx="11194" cy="1637290"/>
          </a:xfrm>
          <a:prstGeom prst="straightConnector1">
            <a:avLst/>
          </a:prstGeom>
          <a:ln w="35560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6383D9E-946A-23D8-3A9E-EC5FF2556E33}"/>
              </a:ext>
            </a:extLst>
          </p:cNvPr>
          <p:cNvCxnSpPr>
            <a:cxnSpLocks/>
          </p:cNvCxnSpPr>
          <p:nvPr/>
        </p:nvCxnSpPr>
        <p:spPr>
          <a:xfrm>
            <a:off x="7586326" y="7875221"/>
            <a:ext cx="6042591" cy="28461"/>
          </a:xfrm>
          <a:prstGeom prst="straightConnector1">
            <a:avLst/>
          </a:prstGeom>
          <a:ln w="40767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95B61D5-3809-B67F-F28A-43F8F95032C1}"/>
              </a:ext>
            </a:extLst>
          </p:cNvPr>
          <p:cNvSpPr/>
          <p:nvPr/>
        </p:nvSpPr>
        <p:spPr>
          <a:xfrm>
            <a:off x="10014859" y="223157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2EBF9B-B494-6BAC-662C-17157CAC7101}"/>
              </a:ext>
            </a:extLst>
          </p:cNvPr>
          <p:cNvSpPr/>
          <p:nvPr/>
        </p:nvSpPr>
        <p:spPr>
          <a:xfrm>
            <a:off x="13628917" y="223157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6476535-A95E-90F0-63CA-BA795134B48E}"/>
              </a:ext>
            </a:extLst>
          </p:cNvPr>
          <p:cNvSpPr txBox="1"/>
          <p:nvPr/>
        </p:nvSpPr>
        <p:spPr>
          <a:xfrm>
            <a:off x="8654121" y="7635240"/>
            <a:ext cx="979755" cy="461665"/>
          </a:xfrm>
          <a:prstGeom prst="rect">
            <a:avLst/>
          </a:prstGeom>
          <a:solidFill>
            <a:schemeClr val="bg1"/>
          </a:solidFill>
          <a:ln w="40767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-0.107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3B8F594-F70C-BDE3-4E93-D81CE05CBF26}"/>
              </a:ext>
            </a:extLst>
          </p:cNvPr>
          <p:cNvCxnSpPr>
            <a:cxnSpLocks/>
          </p:cNvCxnSpPr>
          <p:nvPr/>
        </p:nvCxnSpPr>
        <p:spPr>
          <a:xfrm>
            <a:off x="4767943" y="8525473"/>
            <a:ext cx="8860974" cy="0"/>
          </a:xfrm>
          <a:prstGeom prst="straightConnector1">
            <a:avLst/>
          </a:prstGeom>
          <a:ln w="34671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BB2489F-CBFE-304D-76D5-6A05865A7B18}"/>
              </a:ext>
            </a:extLst>
          </p:cNvPr>
          <p:cNvSpPr/>
          <p:nvPr/>
        </p:nvSpPr>
        <p:spPr>
          <a:xfrm>
            <a:off x="2786743" y="7358743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74F445-A52C-CC92-5C9F-26A6C584DFB7}"/>
              </a:ext>
            </a:extLst>
          </p:cNvPr>
          <p:cNvSpPr/>
          <p:nvPr/>
        </p:nvSpPr>
        <p:spPr>
          <a:xfrm>
            <a:off x="13628917" y="7358743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249D2D-816D-5F0E-F2BB-AF171B3C9197}"/>
              </a:ext>
            </a:extLst>
          </p:cNvPr>
          <p:cNvSpPr txBox="1"/>
          <p:nvPr/>
        </p:nvSpPr>
        <p:spPr>
          <a:xfrm>
            <a:off x="8705420" y="8277617"/>
            <a:ext cx="877163" cy="461665"/>
          </a:xfrm>
          <a:prstGeom prst="rect">
            <a:avLst/>
          </a:prstGeom>
          <a:solidFill>
            <a:schemeClr val="bg1"/>
          </a:solidFill>
          <a:ln w="34671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9C6D649-5026-A7FB-331D-7FBB55BE561E}"/>
              </a:ext>
            </a:extLst>
          </p:cNvPr>
          <p:cNvSpPr txBox="1"/>
          <p:nvPr/>
        </p:nvSpPr>
        <p:spPr>
          <a:xfrm>
            <a:off x="10498401" y="3920542"/>
            <a:ext cx="979755" cy="461665"/>
          </a:xfrm>
          <a:prstGeom prst="rect">
            <a:avLst/>
          </a:prstGeom>
          <a:solidFill>
            <a:schemeClr val="bg1"/>
          </a:solidFill>
          <a:ln w="35814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-0.040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042879D-AA23-A303-5FF7-5CDCB1157B5A}"/>
              </a:ext>
            </a:extLst>
          </p:cNvPr>
          <p:cNvSpPr txBox="1"/>
          <p:nvPr/>
        </p:nvSpPr>
        <p:spPr>
          <a:xfrm>
            <a:off x="6155029" y="6724647"/>
            <a:ext cx="979755" cy="461665"/>
          </a:xfrm>
          <a:prstGeom prst="rect">
            <a:avLst/>
          </a:prstGeom>
          <a:solidFill>
            <a:schemeClr val="bg1"/>
          </a:solidFill>
          <a:ln w="47498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-0.198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44F4BFA-CE4A-DC03-9C24-80E4A8CDECE9}"/>
              </a:ext>
            </a:extLst>
          </p:cNvPr>
          <p:cNvSpPr txBox="1"/>
          <p:nvPr/>
        </p:nvSpPr>
        <p:spPr>
          <a:xfrm>
            <a:off x="4932138" y="5236884"/>
            <a:ext cx="979755" cy="461665"/>
          </a:xfrm>
          <a:prstGeom prst="rect">
            <a:avLst/>
          </a:prstGeom>
          <a:solidFill>
            <a:schemeClr val="bg1"/>
          </a:solidFill>
          <a:ln w="36449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-0.049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5C58BF-B54E-BA2F-D111-5037A627D595}"/>
              </a:ext>
            </a:extLst>
          </p:cNvPr>
          <p:cNvSpPr/>
          <p:nvPr/>
        </p:nvSpPr>
        <p:spPr>
          <a:xfrm>
            <a:off x="10014859" y="4795159"/>
            <a:ext cx="1981200" cy="1382486"/>
          </a:xfrm>
          <a:prstGeom prst="rect">
            <a:avLst/>
          </a:prstGeom>
          <a:solidFill>
            <a:schemeClr val="bg1">
              <a:alpha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1CFA49-7C85-F6D0-BCFA-6674AEE1B54E}"/>
              </a:ext>
            </a:extLst>
          </p:cNvPr>
          <p:cNvSpPr txBox="1"/>
          <p:nvPr/>
        </p:nvSpPr>
        <p:spPr>
          <a:xfrm>
            <a:off x="10822558" y="5194013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CAFDABE-EBA8-F947-4A74-58528D3B89C8}"/>
              </a:ext>
            </a:extLst>
          </p:cNvPr>
          <p:cNvCxnSpPr>
            <a:cxnSpLocks/>
          </p:cNvCxnSpPr>
          <p:nvPr/>
        </p:nvCxnSpPr>
        <p:spPr>
          <a:xfrm>
            <a:off x="10223731" y="4128393"/>
            <a:ext cx="0" cy="656707"/>
          </a:xfrm>
          <a:prstGeom prst="straightConnector1">
            <a:avLst/>
          </a:prstGeom>
          <a:ln w="8724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2720060-A6FC-704F-8F90-E0C8FE5F764B}"/>
              </a:ext>
            </a:extLst>
          </p:cNvPr>
          <p:cNvCxnSpPr>
            <a:cxnSpLocks/>
          </p:cNvCxnSpPr>
          <p:nvPr/>
        </p:nvCxnSpPr>
        <p:spPr>
          <a:xfrm flipH="1">
            <a:off x="11996059" y="2922815"/>
            <a:ext cx="1632858" cy="0"/>
          </a:xfrm>
          <a:prstGeom prst="straightConnector1">
            <a:avLst/>
          </a:prstGeom>
          <a:ln w="76962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19B30D9-163E-1E1A-66F6-9A39C8D890EC}"/>
              </a:ext>
            </a:extLst>
          </p:cNvPr>
          <p:cNvSpPr txBox="1"/>
          <p:nvPr/>
        </p:nvSpPr>
        <p:spPr>
          <a:xfrm>
            <a:off x="12399206" y="2669746"/>
            <a:ext cx="979755" cy="461665"/>
          </a:xfrm>
          <a:prstGeom prst="rect">
            <a:avLst/>
          </a:prstGeom>
          <a:solidFill>
            <a:schemeClr val="bg1"/>
          </a:solidFill>
          <a:ln w="76962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-0.593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54A85AB-699A-D0DA-507D-FBF24A12F347}"/>
              </a:ext>
            </a:extLst>
          </p:cNvPr>
          <p:cNvCxnSpPr>
            <a:cxnSpLocks/>
          </p:cNvCxnSpPr>
          <p:nvPr/>
        </p:nvCxnSpPr>
        <p:spPr>
          <a:xfrm>
            <a:off x="3777343" y="3614058"/>
            <a:ext cx="0" cy="3744684"/>
          </a:xfrm>
          <a:prstGeom prst="straightConnector1">
            <a:avLst/>
          </a:prstGeom>
          <a:ln w="6413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C892ED5-3440-8C9B-344D-BBFF61B01708}"/>
              </a:ext>
            </a:extLst>
          </p:cNvPr>
          <p:cNvSpPr txBox="1"/>
          <p:nvPr/>
        </p:nvSpPr>
        <p:spPr>
          <a:xfrm>
            <a:off x="3338762" y="5236884"/>
            <a:ext cx="877163" cy="461665"/>
          </a:xfrm>
          <a:prstGeom prst="rect">
            <a:avLst/>
          </a:prstGeom>
          <a:solidFill>
            <a:schemeClr val="bg1"/>
          </a:solidFill>
          <a:ln w="64135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0.420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451EDF-2134-D951-F607-AE0DC624C032}"/>
              </a:ext>
            </a:extLst>
          </p:cNvPr>
          <p:cNvSpPr/>
          <p:nvPr/>
        </p:nvSpPr>
        <p:spPr>
          <a:xfrm>
            <a:off x="6400801" y="2231572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E0C0211-B9AC-F53A-DD8F-97ACC4DE8030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8382001" y="5486400"/>
            <a:ext cx="1632858" cy="3"/>
          </a:xfrm>
          <a:prstGeom prst="straightConnector1">
            <a:avLst/>
          </a:prstGeom>
          <a:ln w="7239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128AFF3-5CF2-6DE3-9D59-64189657E6DC}"/>
              </a:ext>
            </a:extLst>
          </p:cNvPr>
          <p:cNvSpPr txBox="1"/>
          <p:nvPr/>
        </p:nvSpPr>
        <p:spPr>
          <a:xfrm>
            <a:off x="6469031" y="2164787"/>
            <a:ext cx="18437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Plant </a:t>
            </a:r>
          </a:p>
          <a:p>
            <a:pPr algn="ctr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</a:t>
            </a:r>
          </a:p>
          <a:p>
            <a:pPr algn="ctr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36FBB87-9540-A96D-DB0B-F29A669A82DE}"/>
              </a:ext>
            </a:extLst>
          </p:cNvPr>
          <p:cNvSpPr txBox="1"/>
          <p:nvPr/>
        </p:nvSpPr>
        <p:spPr>
          <a:xfrm>
            <a:off x="8759831" y="5260347"/>
            <a:ext cx="877163" cy="461665"/>
          </a:xfrm>
          <a:prstGeom prst="rect">
            <a:avLst/>
          </a:prstGeom>
          <a:solidFill>
            <a:schemeClr val="bg1"/>
          </a:solidFill>
          <a:ln w="7239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0.533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DC511E2-E7BC-E1E3-726E-BF5800A2DFCF}"/>
              </a:ext>
            </a:extLst>
          </p:cNvPr>
          <p:cNvSpPr txBox="1"/>
          <p:nvPr/>
        </p:nvSpPr>
        <p:spPr>
          <a:xfrm>
            <a:off x="6174860" y="3930232"/>
            <a:ext cx="979755" cy="461665"/>
          </a:xfrm>
          <a:prstGeom prst="rect">
            <a:avLst/>
          </a:prstGeom>
          <a:solidFill>
            <a:schemeClr val="bg1">
              <a:alpha val="75000"/>
            </a:schemeClr>
          </a:solidFill>
          <a:ln w="37465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-0.063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BC3641-1022-8E23-835A-BB7AAB710545}"/>
              </a:ext>
            </a:extLst>
          </p:cNvPr>
          <p:cNvCxnSpPr>
            <a:stCxn id="20" idx="1"/>
          </p:cNvCxnSpPr>
          <p:nvPr/>
        </p:nvCxnSpPr>
        <p:spPr>
          <a:xfrm flipH="1">
            <a:off x="2460661" y="2922815"/>
            <a:ext cx="326082" cy="0"/>
          </a:xfrm>
          <a:prstGeom prst="line">
            <a:avLst/>
          </a:prstGeom>
          <a:ln w="34036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056DC34-6F1C-38C2-50E7-428E594167A3}"/>
              </a:ext>
            </a:extLst>
          </p:cNvPr>
          <p:cNvCxnSpPr>
            <a:cxnSpLocks/>
          </p:cNvCxnSpPr>
          <p:nvPr/>
        </p:nvCxnSpPr>
        <p:spPr>
          <a:xfrm>
            <a:off x="2460661" y="2922817"/>
            <a:ext cx="0" cy="6221183"/>
          </a:xfrm>
          <a:prstGeom prst="line">
            <a:avLst/>
          </a:prstGeom>
          <a:ln w="34036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6A7A23-3F3B-FDBF-5E41-020E31EA1366}"/>
              </a:ext>
            </a:extLst>
          </p:cNvPr>
          <p:cNvCxnSpPr>
            <a:cxnSpLocks/>
          </p:cNvCxnSpPr>
          <p:nvPr/>
        </p:nvCxnSpPr>
        <p:spPr>
          <a:xfrm>
            <a:off x="2446082" y="9144000"/>
            <a:ext cx="12173435" cy="0"/>
          </a:xfrm>
          <a:prstGeom prst="line">
            <a:avLst/>
          </a:prstGeom>
          <a:ln w="34036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1D650A-A85F-F4B7-EEA9-AA7E712E75A5}"/>
              </a:ext>
            </a:extLst>
          </p:cNvPr>
          <p:cNvCxnSpPr>
            <a:cxnSpLocks/>
          </p:cNvCxnSpPr>
          <p:nvPr/>
        </p:nvCxnSpPr>
        <p:spPr>
          <a:xfrm flipV="1">
            <a:off x="14619517" y="8750373"/>
            <a:ext cx="0" cy="402771"/>
          </a:xfrm>
          <a:prstGeom prst="straightConnector1">
            <a:avLst/>
          </a:prstGeom>
          <a:ln w="34036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EDFCA44-DCD7-F1A3-D6F8-7877E1EA457B}"/>
              </a:ext>
            </a:extLst>
          </p:cNvPr>
          <p:cNvSpPr txBox="1"/>
          <p:nvPr/>
        </p:nvSpPr>
        <p:spPr>
          <a:xfrm>
            <a:off x="8654122" y="8922311"/>
            <a:ext cx="979755" cy="461665"/>
          </a:xfrm>
          <a:prstGeom prst="rect">
            <a:avLst/>
          </a:prstGeom>
          <a:solidFill>
            <a:schemeClr val="bg1"/>
          </a:solidFill>
          <a:ln w="34036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-0.016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D31D91-82FE-DEF4-C1F4-559B96EB9A75}"/>
              </a:ext>
            </a:extLst>
          </p:cNvPr>
          <p:cNvSpPr/>
          <p:nvPr/>
        </p:nvSpPr>
        <p:spPr>
          <a:xfrm>
            <a:off x="2786743" y="223157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511CDDC-05BD-6F81-7008-BD25CC125633}"/>
              </a:ext>
            </a:extLst>
          </p:cNvPr>
          <p:cNvCxnSpPr>
            <a:cxnSpLocks/>
          </p:cNvCxnSpPr>
          <p:nvPr/>
        </p:nvCxnSpPr>
        <p:spPr>
          <a:xfrm>
            <a:off x="7391401" y="1911096"/>
            <a:ext cx="0" cy="320476"/>
          </a:xfrm>
          <a:prstGeom prst="line">
            <a:avLst/>
          </a:prstGeom>
          <a:ln w="122301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163E622-6B20-83E0-ADBB-C0E5E010604D}"/>
              </a:ext>
            </a:extLst>
          </p:cNvPr>
          <p:cNvCxnSpPr>
            <a:cxnSpLocks/>
          </p:cNvCxnSpPr>
          <p:nvPr/>
        </p:nvCxnSpPr>
        <p:spPr>
          <a:xfrm>
            <a:off x="7327393" y="1911096"/>
            <a:ext cx="8903207" cy="0"/>
          </a:xfrm>
          <a:prstGeom prst="line">
            <a:avLst/>
          </a:prstGeom>
          <a:ln w="122301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7EFA07A-8AD4-DF29-0973-1F0996AE0F12}"/>
              </a:ext>
            </a:extLst>
          </p:cNvPr>
          <p:cNvCxnSpPr>
            <a:cxnSpLocks/>
          </p:cNvCxnSpPr>
          <p:nvPr/>
        </p:nvCxnSpPr>
        <p:spPr>
          <a:xfrm>
            <a:off x="16166592" y="1911096"/>
            <a:ext cx="0" cy="6187005"/>
          </a:xfrm>
          <a:prstGeom prst="line">
            <a:avLst/>
          </a:prstGeom>
          <a:ln w="122301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6621821-FF41-016E-A350-FCC089091811}"/>
              </a:ext>
            </a:extLst>
          </p:cNvPr>
          <p:cNvCxnSpPr>
            <a:cxnSpLocks/>
            <a:endCxn id="31" idx="3"/>
          </p:cNvCxnSpPr>
          <p:nvPr/>
        </p:nvCxnSpPr>
        <p:spPr>
          <a:xfrm flipH="1">
            <a:off x="15610117" y="8049985"/>
            <a:ext cx="620483" cy="1"/>
          </a:xfrm>
          <a:prstGeom prst="straightConnector1">
            <a:avLst/>
          </a:prstGeom>
          <a:ln w="12230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44C02EF-F1A6-2F38-5982-D6BF1730AF46}"/>
              </a:ext>
            </a:extLst>
          </p:cNvPr>
          <p:cNvSpPr txBox="1"/>
          <p:nvPr/>
        </p:nvSpPr>
        <p:spPr>
          <a:xfrm>
            <a:off x="15676714" y="5255567"/>
            <a:ext cx="979755" cy="461665"/>
          </a:xfrm>
          <a:prstGeom prst="rect">
            <a:avLst/>
          </a:prstGeom>
          <a:solidFill>
            <a:schemeClr val="bg1"/>
          </a:solidFill>
          <a:ln w="122301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-1.203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CE5CEBF-EA6A-7D2C-50EC-59E972B8EFCB}"/>
              </a:ext>
            </a:extLst>
          </p:cNvPr>
          <p:cNvCxnSpPr>
            <a:cxnSpLocks/>
          </p:cNvCxnSpPr>
          <p:nvPr/>
        </p:nvCxnSpPr>
        <p:spPr>
          <a:xfrm>
            <a:off x="4786231" y="2922815"/>
            <a:ext cx="635784" cy="0"/>
          </a:xfrm>
          <a:prstGeom prst="line">
            <a:avLst/>
          </a:prstGeom>
          <a:ln w="36449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954A03A-1000-AF3F-4F1B-8E024EF56E1D}"/>
              </a:ext>
            </a:extLst>
          </p:cNvPr>
          <p:cNvCxnSpPr>
            <a:endCxn id="71" idx="0"/>
          </p:cNvCxnSpPr>
          <p:nvPr/>
        </p:nvCxnSpPr>
        <p:spPr>
          <a:xfrm>
            <a:off x="5422015" y="2904438"/>
            <a:ext cx="1" cy="2332446"/>
          </a:xfrm>
          <a:prstGeom prst="line">
            <a:avLst/>
          </a:prstGeom>
          <a:ln w="36449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AA1EBD2-5FF0-FD4C-E402-C87FC054298F}"/>
              </a:ext>
            </a:extLst>
          </p:cNvPr>
          <p:cNvCxnSpPr/>
          <p:nvPr/>
        </p:nvCxnSpPr>
        <p:spPr>
          <a:xfrm>
            <a:off x="4795375" y="7635240"/>
            <a:ext cx="1878506" cy="0"/>
          </a:xfrm>
          <a:prstGeom prst="line">
            <a:avLst/>
          </a:prstGeom>
          <a:ln w="47498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C41E77F-6D03-C886-ACFD-1912B384BCFF}"/>
              </a:ext>
            </a:extLst>
          </p:cNvPr>
          <p:cNvCxnSpPr/>
          <p:nvPr/>
        </p:nvCxnSpPr>
        <p:spPr>
          <a:xfrm flipV="1">
            <a:off x="7586326" y="6170481"/>
            <a:ext cx="0" cy="1704365"/>
          </a:xfrm>
          <a:prstGeom prst="line">
            <a:avLst/>
          </a:prstGeom>
          <a:ln w="40767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5835B13-4EBA-3851-3FF9-E88E442E0D67}"/>
              </a:ext>
            </a:extLst>
          </p:cNvPr>
          <p:cNvCxnSpPr>
            <a:cxnSpLocks/>
          </p:cNvCxnSpPr>
          <p:nvPr/>
        </p:nvCxnSpPr>
        <p:spPr>
          <a:xfrm>
            <a:off x="14608629" y="3614058"/>
            <a:ext cx="0" cy="1579955"/>
          </a:xfrm>
          <a:prstGeom prst="line">
            <a:avLst/>
          </a:prstGeom>
          <a:ln w="36449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430202A-4CDC-8603-E936-050364B5EB15}"/>
              </a:ext>
            </a:extLst>
          </p:cNvPr>
          <p:cNvSpPr txBox="1"/>
          <p:nvPr/>
        </p:nvSpPr>
        <p:spPr>
          <a:xfrm>
            <a:off x="14116031" y="4949515"/>
            <a:ext cx="877163" cy="461665"/>
          </a:xfrm>
          <a:prstGeom prst="rect">
            <a:avLst/>
          </a:prstGeom>
          <a:solidFill>
            <a:schemeClr val="bg1"/>
          </a:solidFill>
          <a:ln w="35941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0.044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4C6F6B-8168-572F-555D-2085A3A08B93}"/>
              </a:ext>
            </a:extLst>
          </p:cNvPr>
          <p:cNvSpPr txBox="1"/>
          <p:nvPr/>
        </p:nvSpPr>
        <p:spPr>
          <a:xfrm>
            <a:off x="14064734" y="5630251"/>
            <a:ext cx="979755" cy="461665"/>
          </a:xfrm>
          <a:prstGeom prst="rect">
            <a:avLst/>
          </a:prstGeom>
          <a:solidFill>
            <a:schemeClr val="bg1"/>
          </a:solidFill>
          <a:ln w="35560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-0.037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0511C7C-A4BB-1B81-3C07-46BC0B0A4AA6}"/>
              </a:ext>
            </a:extLst>
          </p:cNvPr>
          <p:cNvCxnSpPr/>
          <p:nvPr/>
        </p:nvCxnSpPr>
        <p:spPr>
          <a:xfrm flipH="1">
            <a:off x="8055864" y="4128393"/>
            <a:ext cx="2180163" cy="0"/>
          </a:xfrm>
          <a:prstGeom prst="line">
            <a:avLst/>
          </a:prstGeom>
          <a:ln w="87249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3361E75F-6DAC-8B1C-F443-B1E9D9F76B16}"/>
              </a:ext>
            </a:extLst>
          </p:cNvPr>
          <p:cNvCxnSpPr>
            <a:cxnSpLocks/>
          </p:cNvCxnSpPr>
          <p:nvPr/>
        </p:nvCxnSpPr>
        <p:spPr>
          <a:xfrm flipV="1">
            <a:off x="8055864" y="3642115"/>
            <a:ext cx="0" cy="486278"/>
          </a:xfrm>
          <a:prstGeom prst="line">
            <a:avLst/>
          </a:prstGeom>
          <a:ln w="87249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FC8D521-81A9-E347-0EBC-99509681D866}"/>
              </a:ext>
            </a:extLst>
          </p:cNvPr>
          <p:cNvSpPr txBox="1"/>
          <p:nvPr/>
        </p:nvSpPr>
        <p:spPr>
          <a:xfrm>
            <a:off x="8670324" y="3897561"/>
            <a:ext cx="979755" cy="461665"/>
          </a:xfrm>
          <a:prstGeom prst="rect">
            <a:avLst/>
          </a:prstGeom>
          <a:solidFill>
            <a:schemeClr val="bg1"/>
          </a:solidFill>
          <a:ln w="87249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-0.733</a:t>
            </a:r>
          </a:p>
        </p:txBody>
      </p:sp>
    </p:spTree>
    <p:extLst>
      <p:ext uri="{BB962C8B-B14F-4D97-AF65-F5344CB8AC3E}">
        <p14:creationId xmlns:p14="http://schemas.microsoft.com/office/powerpoint/2010/main" val="3515727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933</TotalTime>
  <Words>41</Words>
  <Application>Microsoft Macintosh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Perkowski, Evan A</dc:creator>
  <cp:lastModifiedBy>Perkowski, Evan A</cp:lastModifiedBy>
  <cp:revision>14</cp:revision>
  <dcterms:created xsi:type="dcterms:W3CDTF">2022-10-19T19:59:54Z</dcterms:created>
  <dcterms:modified xsi:type="dcterms:W3CDTF">2022-11-30T05:33:57Z</dcterms:modified>
</cp:coreProperties>
</file>