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6"/>
  </p:notesMasterIdLst>
  <p:sldIdLst>
    <p:sldId id="274" r:id="rId2"/>
    <p:sldId id="276" r:id="rId3"/>
    <p:sldId id="277" r:id="rId4"/>
    <p:sldId id="278" r:id="rId5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07"/>
    <p:restoredTop sz="96267"/>
  </p:normalViewPr>
  <p:slideViewPr>
    <p:cSldViewPr snapToGrid="0">
      <p:cViewPr>
        <p:scale>
          <a:sx n="110" d="100"/>
          <a:sy n="110" d="100"/>
        </p:scale>
        <p:origin x="144" y="-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1/4/23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0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C46E7D-C926-6C3A-1F47-1E8D7B5CFED1}"/>
              </a:ext>
            </a:extLst>
          </p:cNvPr>
          <p:cNvCxnSpPr>
            <a:cxnSpLocks/>
          </p:cNvCxnSpPr>
          <p:nvPr/>
        </p:nvCxnSpPr>
        <p:spPr>
          <a:xfrm flipV="1">
            <a:off x="8029714" y="6370979"/>
            <a:ext cx="9351753" cy="188257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3706467" y="5927251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275936" y="3618459"/>
            <a:ext cx="0" cy="1853158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F16A07-D494-F3DF-6F9B-0D35FDBA3B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275936" y="9081614"/>
            <a:ext cx="0" cy="186207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8185635" y="9877915"/>
            <a:ext cx="3716756" cy="1540300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3721790" y="9877915"/>
            <a:ext cx="4040511" cy="130590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15B11B-79E4-1B49-E1DD-A29E02290822}"/>
              </a:ext>
            </a:extLst>
          </p:cNvPr>
          <p:cNvSpPr txBox="1"/>
          <p:nvPr/>
        </p:nvSpPr>
        <p:spPr>
          <a:xfrm>
            <a:off x="14079164" y="5654287"/>
            <a:ext cx="1178528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-0.040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F7EE4-65A8-CBF1-9AA6-7647063CE02B}"/>
              </a:ext>
            </a:extLst>
          </p:cNvPr>
          <p:cNvSpPr txBox="1"/>
          <p:nvPr/>
        </p:nvSpPr>
        <p:spPr>
          <a:xfrm>
            <a:off x="6737698" y="4281414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0.529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7A766A-3D4C-34AE-FF50-45494D21A356}"/>
              </a:ext>
            </a:extLst>
          </p:cNvPr>
          <p:cNvSpPr txBox="1"/>
          <p:nvPr/>
        </p:nvSpPr>
        <p:spPr>
          <a:xfrm>
            <a:off x="6673054" y="9597762"/>
            <a:ext cx="1181734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-0.547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8148C7-7D3D-B6F6-54CC-9DFA0F534589}"/>
              </a:ext>
            </a:extLst>
          </p:cNvPr>
          <p:cNvSpPr txBox="1"/>
          <p:nvPr/>
        </p:nvSpPr>
        <p:spPr>
          <a:xfrm>
            <a:off x="9439426" y="10422002"/>
            <a:ext cx="1178529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-0.154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A51897-E52D-9C81-B8BB-780C741F830D}"/>
              </a:ext>
            </a:extLst>
          </p:cNvPr>
          <p:cNvSpPr txBox="1"/>
          <p:nvPr/>
        </p:nvSpPr>
        <p:spPr>
          <a:xfrm>
            <a:off x="15401373" y="10330793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0.856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E0DEB-C92D-782F-D752-AE63983864B6}"/>
              </a:ext>
            </a:extLst>
          </p:cNvPr>
          <p:cNvSpPr txBox="1"/>
          <p:nvPr/>
        </p:nvSpPr>
        <p:spPr>
          <a:xfrm>
            <a:off x="2703095" y="17453811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Narea</a:t>
            </a:r>
            <a:r>
              <a:rPr lang="en-US" dirty="0"/>
              <a:t> only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8315066" y="6370978"/>
            <a:ext cx="2531" cy="1856432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8317596" y="3618457"/>
            <a:ext cx="0" cy="1875298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5180E0-0AC2-05A3-9B62-BC70871D756D}"/>
              </a:ext>
            </a:extLst>
          </p:cNvPr>
          <p:cNvSpPr txBox="1"/>
          <p:nvPr/>
        </p:nvSpPr>
        <p:spPr>
          <a:xfrm>
            <a:off x="17786612" y="4102319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0.591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D0FFDE-56BB-B381-FB99-059837A735ED}"/>
              </a:ext>
            </a:extLst>
          </p:cNvPr>
          <p:cNvSpPr txBox="1"/>
          <p:nvPr/>
        </p:nvSpPr>
        <p:spPr>
          <a:xfrm>
            <a:off x="17762301" y="7204221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1.731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3676967" y="6351507"/>
            <a:ext cx="3675002" cy="1853160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C861D2-D12D-3CE2-1361-40BFBF0C0148}"/>
              </a:ext>
            </a:extLst>
          </p:cNvPr>
          <p:cNvSpPr txBox="1"/>
          <p:nvPr/>
        </p:nvSpPr>
        <p:spPr>
          <a:xfrm>
            <a:off x="15614513" y="7339184"/>
            <a:ext cx="1178529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-0.035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1887067" y="550399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7407897" y="549375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1902391" y="943930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6366237" y="1097960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6366237" y="549837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1887067" y="276236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7407897" y="274123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7405366" y="822741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8FA927-0A7C-F469-F19B-443076679806}"/>
              </a:ext>
            </a:extLst>
          </p:cNvPr>
          <p:cNvSpPr/>
          <p:nvPr/>
        </p:nvSpPr>
        <p:spPr>
          <a:xfrm>
            <a:off x="6366237" y="82043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avg4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6366237" y="27412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185635" y="5936982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D81BF56-3883-BFB8-69D6-2533D9F7EBC9}"/>
              </a:ext>
            </a:extLst>
          </p:cNvPr>
          <p:cNvSpPr txBox="1"/>
          <p:nvPr/>
        </p:nvSpPr>
        <p:spPr>
          <a:xfrm>
            <a:off x="9453909" y="5665605"/>
            <a:ext cx="1178529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-0.168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0651042" y="8567997"/>
            <a:ext cx="3409145" cy="2400657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21.153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0.630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133.153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358.871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24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0651041" y="5404698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D9643C5-49A6-DD0B-1BC3-81543C9D90B3}"/>
              </a:ext>
            </a:extLst>
          </p:cNvPr>
          <p:cNvSpPr txBox="1"/>
          <p:nvPr/>
        </p:nvSpPr>
        <p:spPr>
          <a:xfrm>
            <a:off x="9497744" y="7566962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210945A-5673-9D04-9A14-DEE0DA296CB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2796766" y="6381217"/>
            <a:ext cx="15324" cy="3058087"/>
          </a:xfrm>
          <a:prstGeom prst="straightConnector1">
            <a:avLst/>
          </a:prstGeom>
          <a:ln w="152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D3CF3C9-AA70-2C2C-1FC6-A9BB7E526592}"/>
              </a:ext>
            </a:extLst>
          </p:cNvPr>
          <p:cNvSpPr txBox="1"/>
          <p:nvPr/>
        </p:nvSpPr>
        <p:spPr>
          <a:xfrm>
            <a:off x="12270260" y="7688467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0.605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flipV="1">
            <a:off x="12796767" y="3179847"/>
            <a:ext cx="4611131" cy="232414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5D3CF3D-4C6E-776B-1009-DC9F5D1124A4}"/>
              </a:ext>
            </a:extLst>
          </p:cNvPr>
          <p:cNvSpPr txBox="1"/>
          <p:nvPr/>
        </p:nvSpPr>
        <p:spPr>
          <a:xfrm>
            <a:off x="13514344" y="4572775"/>
            <a:ext cx="1178528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-0.090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3706464" y="6394135"/>
            <a:ext cx="3840743" cy="4789681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3736FF5-3418-F517-2A35-FB9BB359D72C}"/>
              </a:ext>
            </a:extLst>
          </p:cNvPr>
          <p:cNvSpPr txBox="1"/>
          <p:nvPr/>
        </p:nvSpPr>
        <p:spPr>
          <a:xfrm>
            <a:off x="15031377" y="8445415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0.208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3204CF-56D4-CEB5-E77A-43C161ACC8A1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flipV="1">
            <a:off x="7275936" y="6375592"/>
            <a:ext cx="0" cy="182880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1A02586-B35E-8912-2CB9-E7D73DFD33F1}"/>
              </a:ext>
            </a:extLst>
          </p:cNvPr>
          <p:cNvSpPr txBox="1"/>
          <p:nvPr/>
        </p:nvSpPr>
        <p:spPr>
          <a:xfrm>
            <a:off x="6683064" y="7216337"/>
            <a:ext cx="1157305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-0.311</a:t>
            </a: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EEE95AEA-7BA2-C667-EF08-AD180D636636}"/>
              </a:ext>
            </a:extLst>
          </p:cNvPr>
          <p:cNvCxnSpPr>
            <a:stCxn id="8" idx="1"/>
            <a:endCxn id="15" idx="1"/>
          </p:cNvCxnSpPr>
          <p:nvPr/>
        </p:nvCxnSpPr>
        <p:spPr>
          <a:xfrm rot="10800000">
            <a:off x="6366237" y="3179849"/>
            <a:ext cx="12700" cy="8238366"/>
          </a:xfrm>
          <a:prstGeom prst="bentConnector3">
            <a:avLst>
              <a:gd name="adj1" fmla="val 1387385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02EF52E-F0B5-D940-C10F-5A0CF3D4AAAE}"/>
              </a:ext>
            </a:extLst>
          </p:cNvPr>
          <p:cNvSpPr txBox="1"/>
          <p:nvPr/>
        </p:nvSpPr>
        <p:spPr>
          <a:xfrm>
            <a:off x="4022181" y="7001088"/>
            <a:ext cx="1178529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-0.510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1C7D98-A2A4-18A4-740B-2B8814D39AA6}"/>
              </a:ext>
            </a:extLst>
          </p:cNvPr>
          <p:cNvCxnSpPr>
            <a:stCxn id="8" idx="1"/>
            <a:endCxn id="14" idx="1"/>
          </p:cNvCxnSpPr>
          <p:nvPr/>
        </p:nvCxnSpPr>
        <p:spPr>
          <a:xfrm rot="10800000">
            <a:off x="6366237" y="5936981"/>
            <a:ext cx="12700" cy="5481234"/>
          </a:xfrm>
          <a:prstGeom prst="bentConnector3">
            <a:avLst>
              <a:gd name="adj1" fmla="val 700615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4E3D16D-270D-A371-80A7-759140A76C82}"/>
              </a:ext>
            </a:extLst>
          </p:cNvPr>
          <p:cNvSpPr txBox="1"/>
          <p:nvPr/>
        </p:nvSpPr>
        <p:spPr>
          <a:xfrm>
            <a:off x="4983491" y="7751658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0.075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7407897" y="1099879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925C1BE-54A8-E015-6D20-DEAABDB24DA5}"/>
              </a:ext>
            </a:extLst>
          </p:cNvPr>
          <p:cNvSpPr txBox="1"/>
          <p:nvPr/>
        </p:nvSpPr>
        <p:spPr>
          <a:xfrm>
            <a:off x="2933115" y="14996160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Narea</a:t>
            </a:r>
          </a:p>
        </p:txBody>
      </p:sp>
    </p:spTree>
    <p:extLst>
      <p:ext uri="{BB962C8B-B14F-4D97-AF65-F5344CB8AC3E}">
        <p14:creationId xmlns:p14="http://schemas.microsoft.com/office/powerpoint/2010/main" val="428801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F3BC12-F83E-1ECF-ECCC-397D12B3C75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11368862" y="4164599"/>
            <a:ext cx="4584700" cy="270925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0B6DF-E30E-AEBF-F832-4F57F974A2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68386" y="7708641"/>
            <a:ext cx="9409076" cy="2359618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278563" y="7329488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48032" y="5020696"/>
            <a:ext cx="0" cy="185315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57731" y="12820452"/>
            <a:ext cx="3712723" cy="1919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2289852" y="12820452"/>
            <a:ext cx="3700023" cy="959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6887162" y="7773215"/>
            <a:ext cx="2531" cy="185643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6889692" y="5020694"/>
            <a:ext cx="0" cy="187529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2113565" y="7692708"/>
            <a:ext cx="3810501" cy="191419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57731" y="7339219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1522283" y="834528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153.220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373.162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1521434" y="5134214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</p:cNvCxnSpPr>
          <p:nvPr/>
        </p:nvCxnSpPr>
        <p:spPr>
          <a:xfrm flipV="1">
            <a:off x="12034540" y="5034444"/>
            <a:ext cx="3919023" cy="199275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1662084" y="7783454"/>
            <a:ext cx="4415687" cy="471334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BA3F0-E4D2-D83A-3A58-FBCB6A6405D0}"/>
              </a:ext>
            </a:extLst>
          </p:cNvPr>
          <p:cNvSpPr txBox="1"/>
          <p:nvPr/>
        </p:nvSpPr>
        <p:spPr>
          <a:xfrm>
            <a:off x="2475290" y="17918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effects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CBBD1-613F-7ACE-0054-BCBBD175F9A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2278561" y="4582084"/>
            <a:ext cx="3701432" cy="21127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577584-72EC-215A-12B2-93A452660300}"/>
              </a:ext>
            </a:extLst>
          </p:cNvPr>
          <p:cNvCxnSpPr>
            <a:cxnSpLocks/>
          </p:cNvCxnSpPr>
          <p:nvPr/>
        </p:nvCxnSpPr>
        <p:spPr>
          <a:xfrm flipV="1">
            <a:off x="6581002" y="4872192"/>
            <a:ext cx="9372560" cy="209180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3120E53-EFF3-869A-415D-156642445AB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 flipV="1">
            <a:off x="16889692" y="4143471"/>
            <a:ext cx="907168" cy="5924788"/>
          </a:xfrm>
          <a:prstGeom prst="bentConnector4">
            <a:avLst>
              <a:gd name="adj1" fmla="val -100649"/>
              <a:gd name="adj2" fmla="val 11536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6C4E90-33BB-55B9-1C72-3A422245216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1834733" y="-3635522"/>
            <a:ext cx="1792297" cy="13765696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B065766-D751-53FC-DD76-E3AD4B1B0F36}"/>
              </a:ext>
            </a:extLst>
          </p:cNvPr>
          <p:cNvCxnSpPr>
            <a:cxnSpLocks/>
          </p:cNvCxnSpPr>
          <p:nvPr/>
        </p:nvCxnSpPr>
        <p:spPr>
          <a:xfrm rot="10800000">
            <a:off x="16887161" y="10510047"/>
            <a:ext cx="2737238" cy="968971"/>
          </a:xfrm>
          <a:prstGeom prst="bentConnector2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0D926F-6275-96C3-168C-5807165A60D1}"/>
              </a:ext>
            </a:extLst>
          </p:cNvPr>
          <p:cNvCxnSpPr>
            <a:cxnSpLocks/>
          </p:cNvCxnSpPr>
          <p:nvPr/>
        </p:nvCxnSpPr>
        <p:spPr>
          <a:xfrm>
            <a:off x="19624399" y="2276475"/>
            <a:ext cx="22501" cy="927735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C0B3522-4859-C906-063A-8FD4946A011F}"/>
              </a:ext>
            </a:extLst>
          </p:cNvPr>
          <p:cNvCxnSpPr>
            <a:cxnSpLocks/>
          </p:cNvCxnSpPr>
          <p:nvPr/>
        </p:nvCxnSpPr>
        <p:spPr>
          <a:xfrm flipV="1">
            <a:off x="17803842" y="4592647"/>
            <a:ext cx="12700" cy="8257559"/>
          </a:xfrm>
          <a:prstGeom prst="bentConnector3">
            <a:avLst>
              <a:gd name="adj1" fmla="val 21447457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5979993" y="68959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38333" y="69006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5979993" y="41434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5977462" y="96296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5979993" y="124010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459163" y="69062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14395C-F466-81A2-8DFD-F9EDCE9D125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11368862" y="7783454"/>
            <a:ext cx="11291" cy="459838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064040-CDF0-2D26-460A-48AD70DAE647}"/>
              </a:ext>
            </a:extLst>
          </p:cNvPr>
          <p:cNvCxnSpPr>
            <a:cxnSpLocks/>
          </p:cNvCxnSpPr>
          <p:nvPr/>
        </p:nvCxnSpPr>
        <p:spPr>
          <a:xfrm flipV="1">
            <a:off x="12265862" y="10504547"/>
            <a:ext cx="3687700" cy="189648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9C8CBE-9648-D98D-55A1-E5D95AE8B531}"/>
              </a:ext>
            </a:extLst>
          </p:cNvPr>
          <p:cNvCxnSpPr>
            <a:cxnSpLocks/>
          </p:cNvCxnSpPr>
          <p:nvPr/>
        </p:nvCxnSpPr>
        <p:spPr>
          <a:xfrm>
            <a:off x="6659953" y="4872192"/>
            <a:ext cx="3810501" cy="745454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470454" y="123818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8B18EF-6C84-B560-A3C8-802A740E18F5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V="1">
            <a:off x="4938333" y="4582087"/>
            <a:ext cx="12700" cy="8238366"/>
          </a:xfrm>
          <a:prstGeom prst="bentConnector3">
            <a:avLst>
              <a:gd name="adj1" fmla="val 740000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38333" y="41434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38333" y="12381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459163" y="416459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1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5530050" y="732546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6415678" y="73393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06FE09F-1166-D3EA-09AE-6462ACA90433}"/>
              </a:ext>
            </a:extLst>
          </p:cNvPr>
          <p:cNvCxnSpPr>
            <a:cxnSpLocks/>
            <a:stCxn id="151" idx="1"/>
            <a:endCxn id="150" idx="3"/>
          </p:cNvCxnSpPr>
          <p:nvPr/>
        </p:nvCxnSpPr>
        <p:spPr>
          <a:xfrm flipH="1" flipV="1">
            <a:off x="3666929" y="5030891"/>
            <a:ext cx="2707333" cy="7531"/>
          </a:xfrm>
          <a:prstGeom prst="straightConnector1">
            <a:avLst/>
          </a:prstGeom>
          <a:ln w="11823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3174060-880C-85BE-973E-5A3CB9A219CC}"/>
              </a:ext>
            </a:extLst>
          </p:cNvPr>
          <p:cNvCxnSpPr>
            <a:cxnSpLocks/>
            <a:stCxn id="150" idx="2"/>
            <a:endCxn id="144" idx="0"/>
          </p:cNvCxnSpPr>
          <p:nvPr/>
        </p:nvCxnSpPr>
        <p:spPr>
          <a:xfrm>
            <a:off x="2757230" y="5469502"/>
            <a:ext cx="0" cy="4596703"/>
          </a:xfrm>
          <a:prstGeom prst="straightConnector1">
            <a:avLst/>
          </a:prstGeom>
          <a:ln w="7759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90A7192-0F6D-E061-2173-EF54A80A8533}"/>
              </a:ext>
            </a:extLst>
          </p:cNvPr>
          <p:cNvCxnSpPr>
            <a:cxnSpLocks/>
          </p:cNvCxnSpPr>
          <p:nvPr/>
        </p:nvCxnSpPr>
        <p:spPr>
          <a:xfrm flipH="1">
            <a:off x="8264187" y="4794920"/>
            <a:ext cx="2915090" cy="2517812"/>
          </a:xfrm>
          <a:prstGeom prst="straightConnector1">
            <a:avLst/>
          </a:prstGeom>
          <a:ln w="9271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1E57B4B-E988-43AE-3D45-43FD109A5FB7}"/>
              </a:ext>
            </a:extLst>
          </p:cNvPr>
          <p:cNvCxnSpPr>
            <a:cxnSpLocks/>
            <a:endCxn id="148" idx="1"/>
          </p:cNvCxnSpPr>
          <p:nvPr/>
        </p:nvCxnSpPr>
        <p:spPr>
          <a:xfrm flipV="1">
            <a:off x="3409756" y="7777984"/>
            <a:ext cx="3005922" cy="24779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4CC1E2A-0496-1BB7-936C-437D17351894}"/>
              </a:ext>
            </a:extLst>
          </p:cNvPr>
          <p:cNvCxnSpPr>
            <a:cxnSpLocks/>
          </p:cNvCxnSpPr>
          <p:nvPr/>
        </p:nvCxnSpPr>
        <p:spPr>
          <a:xfrm>
            <a:off x="8212813" y="7777983"/>
            <a:ext cx="2731297" cy="2"/>
          </a:xfrm>
          <a:prstGeom prst="straightConnector1">
            <a:avLst/>
          </a:prstGeom>
          <a:ln w="4927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0084160-D7B3-7E90-B5E9-8786D36CA910}"/>
              </a:ext>
            </a:extLst>
          </p:cNvPr>
          <p:cNvCxnSpPr>
            <a:cxnSpLocks/>
            <a:stCxn id="149" idx="3"/>
            <a:endCxn id="143" idx="1"/>
          </p:cNvCxnSpPr>
          <p:nvPr/>
        </p:nvCxnSpPr>
        <p:spPr>
          <a:xfrm flipV="1">
            <a:off x="12785771" y="7764073"/>
            <a:ext cx="2744279" cy="13913"/>
          </a:xfrm>
          <a:prstGeom prst="straightConnector1">
            <a:avLst/>
          </a:prstGeom>
          <a:ln w="347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D58EF09-8B95-4F31-0758-52C1BD1A684D}"/>
              </a:ext>
            </a:extLst>
          </p:cNvPr>
          <p:cNvCxnSpPr>
            <a:cxnSpLocks/>
            <a:stCxn id="145" idx="2"/>
            <a:endCxn id="143" idx="0"/>
          </p:cNvCxnSpPr>
          <p:nvPr/>
        </p:nvCxnSpPr>
        <p:spPr>
          <a:xfrm flipH="1">
            <a:off x="16439749" y="5469502"/>
            <a:ext cx="19454" cy="1855959"/>
          </a:xfrm>
          <a:prstGeom prst="straightConnector1">
            <a:avLst/>
          </a:prstGeom>
          <a:ln w="14744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  <a:stCxn id="146" idx="0"/>
            <a:endCxn id="143" idx="2"/>
          </p:cNvCxnSpPr>
          <p:nvPr/>
        </p:nvCxnSpPr>
        <p:spPr>
          <a:xfrm flipH="1" flipV="1">
            <a:off x="16439749" y="8202684"/>
            <a:ext cx="5166" cy="1863521"/>
          </a:xfrm>
          <a:prstGeom prst="straightConnector1">
            <a:avLst/>
          </a:prstGeom>
          <a:ln w="15049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5549504" y="459227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5535216" y="1006620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58C187C-B6A3-5852-85DF-896F3B7E817C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11618898" y="8043863"/>
            <a:ext cx="3916318" cy="2460954"/>
          </a:xfrm>
          <a:prstGeom prst="straightConnector1">
            <a:avLst/>
          </a:prstGeom>
          <a:ln w="7531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F9CC82C-68F6-632C-D6BC-9D720D68E3E7}"/>
              </a:ext>
            </a:extLst>
          </p:cNvPr>
          <p:cNvCxnSpPr>
            <a:cxnSpLocks/>
          </p:cNvCxnSpPr>
          <p:nvPr/>
        </p:nvCxnSpPr>
        <p:spPr>
          <a:xfrm>
            <a:off x="3666929" y="10833441"/>
            <a:ext cx="11868287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70E41ED9-E24C-CA45-C448-4A15D4E18233}"/>
              </a:ext>
            </a:extLst>
          </p:cNvPr>
          <p:cNvCxnSpPr>
            <a:cxnSpLocks/>
            <a:stCxn id="150" idx="1"/>
            <a:endCxn id="146" idx="2"/>
          </p:cNvCxnSpPr>
          <p:nvPr/>
        </p:nvCxnSpPr>
        <p:spPr>
          <a:xfrm rot="10800000" flipH="1" flipV="1">
            <a:off x="1847531" y="5030890"/>
            <a:ext cx="14597384" cy="5912537"/>
          </a:xfrm>
          <a:prstGeom prst="bentConnector4">
            <a:avLst>
              <a:gd name="adj1" fmla="val -6460"/>
              <a:gd name="adj2" fmla="val 115948"/>
            </a:avLst>
          </a:prstGeom>
          <a:ln w="2463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D3D39525-618A-0E5E-5962-FA061AF403E3}"/>
              </a:ext>
            </a:extLst>
          </p:cNvPr>
          <p:cNvCxnSpPr>
            <a:cxnSpLocks/>
          </p:cNvCxnSpPr>
          <p:nvPr/>
        </p:nvCxnSpPr>
        <p:spPr>
          <a:xfrm flipV="1">
            <a:off x="3480283" y="5477126"/>
            <a:ext cx="12040183" cy="5027690"/>
          </a:xfrm>
          <a:prstGeom prst="straightConnector1">
            <a:avLst/>
          </a:prstGeom>
          <a:ln w="4559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EF4A41A-5F73-8BC5-33B7-31C8F1EBE768}"/>
              </a:ext>
            </a:extLst>
          </p:cNvPr>
          <p:cNvCxnSpPr>
            <a:cxnSpLocks/>
          </p:cNvCxnSpPr>
          <p:nvPr/>
        </p:nvCxnSpPr>
        <p:spPr>
          <a:xfrm>
            <a:off x="7829550" y="5233051"/>
            <a:ext cx="3114560" cy="2079681"/>
          </a:xfrm>
          <a:prstGeom prst="straightConnector1">
            <a:avLst/>
          </a:prstGeom>
          <a:ln w="2311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6374262" y="459981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110BDE9-8908-F5D6-4156-0F3FAA1D6E32}"/>
              </a:ext>
            </a:extLst>
          </p:cNvPr>
          <p:cNvCxnSpPr>
            <a:cxnSpLocks/>
          </p:cNvCxnSpPr>
          <p:nvPr/>
        </p:nvCxnSpPr>
        <p:spPr>
          <a:xfrm flipV="1">
            <a:off x="12727499" y="5022043"/>
            <a:ext cx="2785996" cy="7531"/>
          </a:xfrm>
          <a:prstGeom prst="straightConnector1">
            <a:avLst/>
          </a:prstGeom>
          <a:ln w="6235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18744160" y="710340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2DEA27F-935B-D94A-2D5F-8264EAC3FDDF}"/>
              </a:ext>
            </a:extLst>
          </p:cNvPr>
          <p:cNvCxnSpPr>
            <a:cxnSpLocks/>
          </p:cNvCxnSpPr>
          <p:nvPr/>
        </p:nvCxnSpPr>
        <p:spPr>
          <a:xfrm>
            <a:off x="11744765" y="5311103"/>
            <a:ext cx="3829455" cy="4762633"/>
          </a:xfrm>
          <a:prstGeom prst="straightConnector1">
            <a:avLst/>
          </a:prstGeom>
          <a:ln w="984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1847531" y="1006620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0966373" y="733937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76" name="Elbow Connector 275">
            <a:extLst>
              <a:ext uri="{FF2B5EF4-FFF2-40B4-BE49-F238E27FC236}">
                <a16:creationId xmlns:a16="http://schemas.microsoft.com/office/drawing/2014/main" id="{A30ACE67-B7B9-B0CA-D90B-859AF06A0A79}"/>
              </a:ext>
            </a:extLst>
          </p:cNvPr>
          <p:cNvCxnSpPr>
            <a:cxnSpLocks/>
          </p:cNvCxnSpPr>
          <p:nvPr/>
        </p:nvCxnSpPr>
        <p:spPr>
          <a:xfrm flipV="1">
            <a:off x="17354614" y="5311103"/>
            <a:ext cx="14288" cy="5473926"/>
          </a:xfrm>
          <a:prstGeom prst="bentConnector3">
            <a:avLst>
              <a:gd name="adj1" fmla="val 6499776"/>
            </a:avLst>
          </a:prstGeom>
          <a:ln w="8026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0944110" y="459981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1847531" y="459227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9" name="Elbow Connector 298">
            <a:extLst>
              <a:ext uri="{FF2B5EF4-FFF2-40B4-BE49-F238E27FC236}">
                <a16:creationId xmlns:a16="http://schemas.microsoft.com/office/drawing/2014/main" id="{056E95C4-C923-6172-ED5A-038375542915}"/>
              </a:ext>
            </a:extLst>
          </p:cNvPr>
          <p:cNvCxnSpPr>
            <a:stCxn id="150" idx="0"/>
            <a:endCxn id="145" idx="0"/>
          </p:cNvCxnSpPr>
          <p:nvPr/>
        </p:nvCxnSpPr>
        <p:spPr>
          <a:xfrm rot="5400000" flipH="1" flipV="1">
            <a:off x="9608216" y="-2258707"/>
            <a:ext cx="12700" cy="13701973"/>
          </a:xfrm>
          <a:prstGeom prst="bentConnector3">
            <a:avLst>
              <a:gd name="adj1" fmla="val 7312504"/>
            </a:avLst>
          </a:prstGeom>
          <a:ln w="2641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4D39D2C-EBC1-5027-45B3-836F55B976D1}"/>
              </a:ext>
            </a:extLst>
          </p:cNvPr>
          <p:cNvGrpSpPr/>
          <p:nvPr/>
        </p:nvGrpSpPr>
        <p:grpSpPr>
          <a:xfrm>
            <a:off x="6777233" y="12805674"/>
            <a:ext cx="5674665" cy="1494114"/>
            <a:chOff x="6781209" y="12978518"/>
            <a:chExt cx="5674665" cy="1494114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7714281" y="13016619"/>
              <a:ext cx="951115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8657458" y="12978518"/>
              <a:ext cx="951115" cy="0"/>
            </a:xfrm>
            <a:prstGeom prst="line">
              <a:avLst/>
            </a:prstGeom>
            <a:ln w="152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09" y="13034082"/>
              <a:ext cx="951115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9605398" y="12981084"/>
              <a:ext cx="951115" cy="0"/>
            </a:xfrm>
            <a:prstGeom prst="line">
              <a:avLst/>
            </a:prstGeom>
            <a:ln w="152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0553644" y="13019794"/>
              <a:ext cx="951115" cy="0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1504759" y="13038236"/>
              <a:ext cx="951115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8737714" y="1303506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9744164" y="13042103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7794537" y="13042103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0687341" y="13045556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1643525" y="13027732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6897777" y="13047157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7466030" y="13918634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</p:grp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439C9AB0-1DA9-E50D-981B-3798293AD17D}"/>
              </a:ext>
            </a:extLst>
          </p:cNvPr>
          <p:cNvCxnSpPr>
            <a:cxnSpLocks/>
            <a:stCxn id="152" idx="0"/>
          </p:cNvCxnSpPr>
          <p:nvPr/>
        </p:nvCxnSpPr>
        <p:spPr>
          <a:xfrm rot="16200000" flipV="1">
            <a:off x="17357141" y="4806682"/>
            <a:ext cx="2308481" cy="2284957"/>
          </a:xfrm>
          <a:prstGeom prst="bentConnector2">
            <a:avLst/>
          </a:prstGeom>
          <a:ln w="5029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5530050" y="732546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6415678" y="73393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1847531" y="459227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06FE09F-1166-D3EA-09AE-6462ACA90433}"/>
              </a:ext>
            </a:extLst>
          </p:cNvPr>
          <p:cNvCxnSpPr>
            <a:stCxn id="151" idx="1"/>
            <a:endCxn id="150" idx="3"/>
          </p:cNvCxnSpPr>
          <p:nvPr/>
        </p:nvCxnSpPr>
        <p:spPr>
          <a:xfrm flipH="1" flipV="1">
            <a:off x="3666929" y="5030891"/>
            <a:ext cx="2707333" cy="7531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3174060-880C-85BE-973E-5A3CB9A219CC}"/>
              </a:ext>
            </a:extLst>
          </p:cNvPr>
          <p:cNvCxnSpPr>
            <a:cxnSpLocks/>
            <a:stCxn id="150" idx="2"/>
            <a:endCxn id="144" idx="0"/>
          </p:cNvCxnSpPr>
          <p:nvPr/>
        </p:nvCxnSpPr>
        <p:spPr>
          <a:xfrm>
            <a:off x="2757230" y="5469502"/>
            <a:ext cx="0" cy="4596703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90A7192-0F6D-E061-2173-EF54A80A8533}"/>
              </a:ext>
            </a:extLst>
          </p:cNvPr>
          <p:cNvCxnSpPr>
            <a:cxnSpLocks/>
          </p:cNvCxnSpPr>
          <p:nvPr/>
        </p:nvCxnSpPr>
        <p:spPr>
          <a:xfrm flipH="1">
            <a:off x="8149934" y="4926986"/>
            <a:ext cx="2956155" cy="239847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1E57B4B-E988-43AE-3D45-43FD109A5FB7}"/>
              </a:ext>
            </a:extLst>
          </p:cNvPr>
          <p:cNvCxnSpPr>
            <a:cxnSpLocks/>
            <a:endCxn id="148" idx="1"/>
          </p:cNvCxnSpPr>
          <p:nvPr/>
        </p:nvCxnSpPr>
        <p:spPr>
          <a:xfrm flipV="1">
            <a:off x="3500438" y="7777984"/>
            <a:ext cx="2915240" cy="2899565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1847531" y="1006620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4CC1E2A-0496-1BB7-936C-437D17351894}"/>
              </a:ext>
            </a:extLst>
          </p:cNvPr>
          <p:cNvCxnSpPr>
            <a:stCxn id="148" idx="3"/>
            <a:endCxn id="149" idx="1"/>
          </p:cNvCxnSpPr>
          <p:nvPr/>
        </p:nvCxnSpPr>
        <p:spPr>
          <a:xfrm>
            <a:off x="8235076" y="7777984"/>
            <a:ext cx="2731297" cy="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0084160-D7B3-7E90-B5E9-8786D36CA910}"/>
              </a:ext>
            </a:extLst>
          </p:cNvPr>
          <p:cNvCxnSpPr>
            <a:cxnSpLocks/>
            <a:stCxn id="149" idx="3"/>
          </p:cNvCxnSpPr>
          <p:nvPr/>
        </p:nvCxnSpPr>
        <p:spPr>
          <a:xfrm flipV="1">
            <a:off x="12785771" y="7757722"/>
            <a:ext cx="2788449" cy="20264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D58EF09-8B95-4F31-0758-52C1BD1A684D}"/>
              </a:ext>
            </a:extLst>
          </p:cNvPr>
          <p:cNvCxnSpPr>
            <a:cxnSpLocks/>
            <a:stCxn id="145" idx="2"/>
            <a:endCxn id="143" idx="0"/>
          </p:cNvCxnSpPr>
          <p:nvPr/>
        </p:nvCxnSpPr>
        <p:spPr>
          <a:xfrm flipH="1">
            <a:off x="16439749" y="5469502"/>
            <a:ext cx="19454" cy="1855959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  <a:stCxn id="146" idx="0"/>
            <a:endCxn id="143" idx="2"/>
          </p:cNvCxnSpPr>
          <p:nvPr/>
        </p:nvCxnSpPr>
        <p:spPr>
          <a:xfrm flipH="1" flipV="1">
            <a:off x="16439749" y="8202684"/>
            <a:ext cx="5166" cy="186352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5549504" y="459227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5535216" y="1006620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58C187C-B6A3-5852-85DF-896F3B7E817C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11618898" y="8043863"/>
            <a:ext cx="3916318" cy="2460954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F9CC82C-68F6-632C-D6BC-9D720D68E3E7}"/>
              </a:ext>
            </a:extLst>
          </p:cNvPr>
          <p:cNvCxnSpPr>
            <a:cxnSpLocks/>
            <a:stCxn id="144" idx="3"/>
            <a:endCxn id="146" idx="1"/>
          </p:cNvCxnSpPr>
          <p:nvPr/>
        </p:nvCxnSpPr>
        <p:spPr>
          <a:xfrm>
            <a:off x="3666929" y="10504817"/>
            <a:ext cx="11868287" cy="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0966373" y="733937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70E41ED9-E24C-CA45-C448-4A15D4E18233}"/>
              </a:ext>
            </a:extLst>
          </p:cNvPr>
          <p:cNvCxnSpPr>
            <a:stCxn id="150" idx="1"/>
            <a:endCxn id="146" idx="2"/>
          </p:cNvCxnSpPr>
          <p:nvPr/>
        </p:nvCxnSpPr>
        <p:spPr>
          <a:xfrm rot="10800000" flipH="1" flipV="1">
            <a:off x="1847531" y="5030890"/>
            <a:ext cx="14597384" cy="5912537"/>
          </a:xfrm>
          <a:prstGeom prst="bentConnector4">
            <a:avLst>
              <a:gd name="adj1" fmla="val -6460"/>
              <a:gd name="adj2" fmla="val 11594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D3D39525-618A-0E5E-5962-FA061AF403E3}"/>
              </a:ext>
            </a:extLst>
          </p:cNvPr>
          <p:cNvCxnSpPr>
            <a:cxnSpLocks/>
            <a:stCxn id="144" idx="3"/>
            <a:endCxn id="145" idx="1"/>
          </p:cNvCxnSpPr>
          <p:nvPr/>
        </p:nvCxnSpPr>
        <p:spPr>
          <a:xfrm flipV="1">
            <a:off x="3666929" y="5030891"/>
            <a:ext cx="11882575" cy="547392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EF4A41A-5F73-8BC5-33B7-31C8F1EBE768}"/>
              </a:ext>
            </a:extLst>
          </p:cNvPr>
          <p:cNvCxnSpPr>
            <a:cxnSpLocks/>
          </p:cNvCxnSpPr>
          <p:nvPr/>
        </p:nvCxnSpPr>
        <p:spPr>
          <a:xfrm>
            <a:off x="7829550" y="5233051"/>
            <a:ext cx="3159084" cy="209241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6374262" y="459981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E1F0AD5C-E721-50A7-83F5-7F8A4BC5FE9B}"/>
              </a:ext>
            </a:extLst>
          </p:cNvPr>
          <p:cNvCxnSpPr>
            <a:stCxn id="150" idx="0"/>
            <a:endCxn id="145" idx="0"/>
          </p:cNvCxnSpPr>
          <p:nvPr/>
        </p:nvCxnSpPr>
        <p:spPr>
          <a:xfrm rot="5400000" flipH="1" flipV="1">
            <a:off x="9608216" y="-2258707"/>
            <a:ext cx="12700" cy="13701973"/>
          </a:xfrm>
          <a:prstGeom prst="bentConnector3">
            <a:avLst>
              <a:gd name="adj1" fmla="val 7312496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4110BDE9-8908-F5D6-4156-0F3FAA1D6E32}"/>
              </a:ext>
            </a:extLst>
          </p:cNvPr>
          <p:cNvCxnSpPr>
            <a:stCxn id="147" idx="3"/>
            <a:endCxn id="145" idx="1"/>
          </p:cNvCxnSpPr>
          <p:nvPr/>
        </p:nvCxnSpPr>
        <p:spPr>
          <a:xfrm flipV="1">
            <a:off x="12763508" y="5030891"/>
            <a:ext cx="2785996" cy="753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A8BFAA7-8AE7-71B6-901E-BFD793B7B0E6}"/>
              </a:ext>
            </a:extLst>
          </p:cNvPr>
          <p:cNvCxnSpPr>
            <a:cxnSpLocks/>
          </p:cNvCxnSpPr>
          <p:nvPr/>
        </p:nvCxnSpPr>
        <p:spPr>
          <a:xfrm flipV="1">
            <a:off x="14258925" y="5471919"/>
            <a:ext cx="1288229" cy="128625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12771342" y="640006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EA675FC9-4ECE-77CE-D937-51141764E2C0}"/>
              </a:ext>
            </a:extLst>
          </p:cNvPr>
          <p:cNvSpPr txBox="1"/>
          <p:nvPr/>
        </p:nvSpPr>
        <p:spPr>
          <a:xfrm>
            <a:off x="18103183" y="7471580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153.220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373.162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30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7D6FFB3B-C135-4574-E2E0-9E3A5B886CCB}"/>
              </a:ext>
            </a:extLst>
          </p:cNvPr>
          <p:cNvGrpSpPr/>
          <p:nvPr/>
        </p:nvGrpSpPr>
        <p:grpSpPr>
          <a:xfrm>
            <a:off x="18102334" y="4260507"/>
            <a:ext cx="3404081" cy="2716263"/>
            <a:chOff x="17640885" y="4497656"/>
            <a:chExt cx="3404081" cy="2716263"/>
          </a:xfrm>
        </p:grpSpPr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D8B7EE7-86A2-1D97-AB87-1A5E66BE7FEA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6CECC1BE-8FF2-2C30-C2BF-6F6FC0BD8E14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A4DED3D0-C652-DA9F-232B-32BC0FB1ECA9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9CFF49E7-8D25-3AB1-F4C2-9CF0D45A1A5B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A7236769-E773-09EF-61A0-8C41317E8981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5FDF0DB0-1B64-2214-A5CE-5E8FB72C9799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5D10A088-0895-D700-DF77-99732A6961D8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AA750669-BE99-8A39-229C-CAC31114E1F3}"/>
              </a:ext>
            </a:extLst>
          </p:cNvPr>
          <p:cNvCxnSpPr>
            <a:cxnSpLocks/>
          </p:cNvCxnSpPr>
          <p:nvPr/>
        </p:nvCxnSpPr>
        <p:spPr>
          <a:xfrm>
            <a:off x="3433133" y="5399631"/>
            <a:ext cx="7508524" cy="2099745"/>
          </a:xfrm>
          <a:prstGeom prst="straightConnector1">
            <a:avLst/>
          </a:prstGeom>
          <a:ln w="152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FF39F6D3-1FFD-F3AE-B112-456BC7E4F953}"/>
              </a:ext>
            </a:extLst>
          </p:cNvPr>
          <p:cNvCxnSpPr>
            <a:cxnSpLocks/>
            <a:endCxn id="149" idx="0"/>
          </p:cNvCxnSpPr>
          <p:nvPr/>
        </p:nvCxnSpPr>
        <p:spPr>
          <a:xfrm>
            <a:off x="11876070" y="5303119"/>
            <a:ext cx="2" cy="2036255"/>
          </a:xfrm>
          <a:prstGeom prst="straightConnector1">
            <a:avLst/>
          </a:prstGeom>
          <a:ln w="152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0944110" y="459981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2482A44-8A36-3A18-8E70-0957E968DD76}"/>
              </a:ext>
            </a:extLst>
          </p:cNvPr>
          <p:cNvCxnSpPr>
            <a:cxnSpLocks/>
            <a:stCxn id="144" idx="3"/>
          </p:cNvCxnSpPr>
          <p:nvPr/>
        </p:nvCxnSpPr>
        <p:spPr>
          <a:xfrm flipV="1">
            <a:off x="3666929" y="8230506"/>
            <a:ext cx="7274728" cy="2274311"/>
          </a:xfrm>
          <a:prstGeom prst="straightConnector1">
            <a:avLst/>
          </a:prstGeom>
          <a:ln w="152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07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3645</TotalTime>
  <Words>188</Words>
  <Application>Microsoft Macintosh PowerPoint</Application>
  <PresentationFormat>Custom</PresentationFormat>
  <Paragraphs>93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32</cp:revision>
  <dcterms:created xsi:type="dcterms:W3CDTF">2022-10-19T19:59:54Z</dcterms:created>
  <dcterms:modified xsi:type="dcterms:W3CDTF">2023-01-04T23:58:12Z</dcterms:modified>
</cp:coreProperties>
</file>