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76" r:id="rId2"/>
    <p:sldId id="278" r:id="rId3"/>
    <p:sldId id="281" r:id="rId4"/>
    <p:sldId id="283" r:id="rId5"/>
    <p:sldId id="284" r:id="rId6"/>
    <p:sldId id="285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4"/>
    <p:restoredTop sz="96240"/>
  </p:normalViewPr>
  <p:slideViewPr>
    <p:cSldViewPr snapToGrid="0">
      <p:cViewPr>
        <p:scale>
          <a:sx n="180" d="100"/>
          <a:sy n="180" d="100"/>
        </p:scale>
        <p:origin x="-8632" y="-9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51675" y="12219519"/>
            <a:ext cx="3786813" cy="1934370"/>
          </a:xfrm>
          <a:prstGeom prst="bentConnector3">
            <a:avLst>
              <a:gd name="adj1" fmla="val 77877"/>
            </a:avLst>
          </a:prstGeom>
          <a:ln w="86106">
            <a:solidFill>
              <a:srgbClr val="C0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87945" y="11624291"/>
            <a:ext cx="0" cy="634790"/>
          </a:xfrm>
          <a:prstGeom prst="straightConnector1">
            <a:avLst/>
          </a:prstGeom>
          <a:ln w="861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4076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689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241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657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13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841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4064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2081"/>
            </a:avLst>
          </a:prstGeom>
          <a:ln w="142240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7846944" y="3639291"/>
            <a:ext cx="1026724" cy="1389412"/>
          </a:xfrm>
          <a:prstGeom prst="bentConnector3">
            <a:avLst>
              <a:gd name="adj1" fmla="val -22265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7823019" y="5567163"/>
            <a:ext cx="1074574" cy="1389412"/>
          </a:xfrm>
          <a:prstGeom prst="bentConnector3">
            <a:avLst>
              <a:gd name="adj1" fmla="val -2127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8145313" y="48473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04055" y="396966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04055" y="623247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3961975" y="7200077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184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42418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7960</TotalTime>
  <Words>304</Words>
  <Application>Microsoft Macintosh PowerPoint</Application>
  <PresentationFormat>Custom</PresentationFormat>
  <Paragraphs>177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60</cp:revision>
  <dcterms:created xsi:type="dcterms:W3CDTF">2022-10-19T19:59:54Z</dcterms:created>
  <dcterms:modified xsi:type="dcterms:W3CDTF">2023-10-16T23:16:53Z</dcterms:modified>
</cp:coreProperties>
</file>