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7"/>
    <p:restoredTop sz="94650"/>
  </p:normalViewPr>
  <p:slideViewPr>
    <p:cSldViewPr snapToGrid="0">
      <p:cViewPr varScale="1">
        <p:scale>
          <a:sx n="169" d="100"/>
          <a:sy n="169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2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11849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659640" y="5453976"/>
            <a:ext cx="1663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7950027" y="90899"/>
            <a:ext cx="1576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335343"/>
            <a:ext cx="2122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5306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</p:cNvCxnSpPr>
          <p:nvPr/>
        </p:nvCxnSpPr>
        <p:spPr>
          <a:xfrm flipV="1">
            <a:off x="2484231" y="4120243"/>
            <a:ext cx="2623458" cy="1872342"/>
          </a:xfrm>
          <a:prstGeom prst="straightConnector1">
            <a:avLst/>
          </a:prstGeom>
          <a:ln w="3886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4036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1623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3147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3528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cxnSpLocks/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860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>
            <a:off x="7556801" y="4760608"/>
            <a:ext cx="979755" cy="461665"/>
          </a:xfrm>
          <a:prstGeom prst="rect">
            <a:avLst/>
          </a:prstGeom>
          <a:solidFill>
            <a:schemeClr val="bg1"/>
          </a:solidFill>
          <a:ln w="3860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>
            <a:off x="9873285" y="4249127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-0.022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3909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744726"/>
            <a:ext cx="877163" cy="461665"/>
          </a:xfrm>
          <a:prstGeom prst="rect">
            <a:avLst/>
          </a:prstGeom>
          <a:solidFill>
            <a:schemeClr val="bg1"/>
          </a:solidFill>
          <a:ln w="33909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590979" y="1943431"/>
            <a:ext cx="979755" cy="461665"/>
          </a:xfrm>
          <a:prstGeom prst="rect">
            <a:avLst/>
          </a:prstGeom>
          <a:solidFill>
            <a:schemeClr val="bg1"/>
          </a:solidFill>
          <a:ln w="3365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-0.059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8212397" y="1863139"/>
            <a:ext cx="979755" cy="461665"/>
          </a:xfrm>
          <a:prstGeom prst="rect">
            <a:avLst/>
          </a:prstGeom>
          <a:solidFill>
            <a:schemeClr val="bg1"/>
          </a:solidFill>
          <a:ln w="31623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>
            <a:off x="10169971" y="1879284"/>
            <a:ext cx="877163" cy="461665"/>
          </a:xfrm>
          <a:prstGeom prst="rect">
            <a:avLst/>
          </a:prstGeom>
          <a:solidFill>
            <a:schemeClr val="bg1"/>
          </a:solidFill>
          <a:ln w="33147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>
            <a:off x="3390968" y="4760608"/>
            <a:ext cx="979755" cy="461665"/>
          </a:xfrm>
          <a:prstGeom prst="rect">
            <a:avLst/>
          </a:prstGeom>
          <a:solidFill>
            <a:schemeClr val="bg1"/>
          </a:solidFill>
          <a:ln w="38862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>
            <a:off x="2081828" y="2093972"/>
            <a:ext cx="979755" cy="461665"/>
          </a:xfrm>
          <a:prstGeom prst="rect">
            <a:avLst/>
          </a:prstGeom>
          <a:solidFill>
            <a:schemeClr val="bg1"/>
          </a:solidFill>
          <a:ln w="35306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-0.081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>
            <a:off x="6239506" y="2475519"/>
            <a:ext cx="979755" cy="461665"/>
          </a:xfrm>
          <a:prstGeom prst="rect">
            <a:avLst/>
          </a:prstGeom>
          <a:solidFill>
            <a:schemeClr val="bg1"/>
          </a:solidFill>
          <a:ln w="118491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-0.902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5105401" y="1556658"/>
            <a:ext cx="3614058" cy="1181099"/>
          </a:xfrm>
          <a:prstGeom prst="straightConnector1">
            <a:avLst/>
          </a:prstGeom>
          <a:ln w="764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>
            <a:off x="6384320" y="1840158"/>
            <a:ext cx="979755" cy="461665"/>
          </a:xfrm>
          <a:prstGeom prst="rect">
            <a:avLst/>
          </a:prstGeom>
          <a:solidFill>
            <a:schemeClr val="bg1"/>
          </a:solidFill>
          <a:ln w="7645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-0.774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6565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113202" y="612343"/>
            <a:ext cx="979755" cy="461665"/>
          </a:xfrm>
          <a:prstGeom prst="rect">
            <a:avLst/>
          </a:prstGeom>
          <a:solidFill>
            <a:schemeClr val="bg1"/>
          </a:solidFill>
          <a:ln w="6565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-0.602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A85AB-699A-D0DA-507D-FBF24A12F347}"/>
              </a:ext>
            </a:extLst>
          </p:cNvPr>
          <p:cNvCxnSpPr>
            <a:cxnSpLocks/>
          </p:cNvCxnSpPr>
          <p:nvPr/>
        </p:nvCxnSpPr>
        <p:spPr>
          <a:xfrm>
            <a:off x="1491343" y="1556658"/>
            <a:ext cx="0" cy="3744684"/>
          </a:xfrm>
          <a:prstGeom prst="straightConnector1">
            <a:avLst/>
          </a:prstGeom>
          <a:ln w="6210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892ED5-3440-8C9B-344D-BBFF61B01708}"/>
              </a:ext>
            </a:extLst>
          </p:cNvPr>
          <p:cNvSpPr txBox="1"/>
          <p:nvPr/>
        </p:nvSpPr>
        <p:spPr>
          <a:xfrm>
            <a:off x="1001464" y="3198165"/>
            <a:ext cx="979755" cy="461665"/>
          </a:xfrm>
          <a:prstGeom prst="rect">
            <a:avLst/>
          </a:prstGeom>
          <a:solidFill>
            <a:schemeClr val="bg1"/>
          </a:solidFill>
          <a:ln w="6210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0C0211-B9AC-F53A-DD8F-97ACC4DE803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096001" y="3428997"/>
            <a:ext cx="1632858" cy="3"/>
          </a:xfrm>
          <a:prstGeom prst="straightConnector1">
            <a:avLst/>
          </a:prstGeom>
          <a:ln w="65659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183029" y="107387"/>
            <a:ext cx="1843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473829" y="3202944"/>
            <a:ext cx="877163" cy="461665"/>
          </a:xfrm>
          <a:prstGeom prst="rect">
            <a:avLst/>
          </a:prstGeom>
          <a:solidFill>
            <a:schemeClr val="bg1"/>
          </a:solidFill>
          <a:ln w="6565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0.527</a:t>
            </a:r>
          </a:p>
        </p:txBody>
      </p: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40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10</cp:revision>
  <dcterms:created xsi:type="dcterms:W3CDTF">2022-10-19T19:59:54Z</dcterms:created>
  <dcterms:modified xsi:type="dcterms:W3CDTF">2022-11-21T17:12:06Z</dcterms:modified>
</cp:coreProperties>
</file>