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76" r:id="rId2"/>
    <p:sldId id="277" r:id="rId3"/>
    <p:sldId id="278" r:id="rId4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5"/>
    <p:restoredTop sz="96343"/>
  </p:normalViewPr>
  <p:slideViewPr>
    <p:cSldViewPr snapToGrid="0">
      <p:cViewPr>
        <p:scale>
          <a:sx n="110" d="100"/>
          <a:sy n="110" d="100"/>
        </p:scale>
        <p:origin x="-624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 flipV="1">
            <a:off x="6958973" y="4724595"/>
            <a:ext cx="2707333" cy="7531"/>
          </a:xfrm>
          <a:prstGeom prst="straightConnector1">
            <a:avLst/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6701800" y="7471688"/>
            <a:ext cx="3005922" cy="2477973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cxnSpLocks/>
          </p:cNvCxnSpPr>
          <p:nvPr/>
        </p:nvCxnSpPr>
        <p:spPr>
          <a:xfrm>
            <a:off x="11504857" y="7471687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9731793" y="5163206"/>
            <a:ext cx="19454" cy="1855959"/>
          </a:xfrm>
          <a:prstGeom prst="straightConnector1">
            <a:avLst/>
          </a:prstGeom>
          <a:ln w="1859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973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41548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4910942" y="7737567"/>
            <a:ext cx="3916318" cy="2460954"/>
          </a:xfrm>
          <a:prstGeom prst="straightConnector1">
            <a:avLst/>
          </a:prstGeom>
          <a:ln w="9486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</p:cNvCxnSpPr>
          <p:nvPr/>
        </p:nvCxnSpPr>
        <p:spPr>
          <a:xfrm>
            <a:off x="6958973" y="10527145"/>
            <a:ext cx="11868287" cy="0"/>
          </a:xfrm>
          <a:prstGeom prst="straightConnector1">
            <a:avLst/>
          </a:prstGeom>
          <a:ln w="3200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cxnSpLocks/>
            <a:stCxn id="150" idx="1"/>
            <a:endCxn id="146" idx="2"/>
          </p:cNvCxnSpPr>
          <p:nvPr/>
        </p:nvCxnSpPr>
        <p:spPr>
          <a:xfrm rot="10800000" flipH="1" flipV="1">
            <a:off x="5139575" y="4724594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270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</p:cNvCxnSpPr>
          <p:nvPr/>
        </p:nvCxnSpPr>
        <p:spPr>
          <a:xfrm flipV="1">
            <a:off x="6772327" y="5170830"/>
            <a:ext cx="12040183" cy="5027690"/>
          </a:xfrm>
          <a:prstGeom prst="straightConnector1">
            <a:avLst/>
          </a:prstGeom>
          <a:ln w="5118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11121594" y="4926755"/>
            <a:ext cx="3114560" cy="2079681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9666306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cxnSpLocks/>
          </p:cNvCxnSpPr>
          <p:nvPr/>
        </p:nvCxnSpPr>
        <p:spPr>
          <a:xfrm flipV="1">
            <a:off x="16019543" y="4715747"/>
            <a:ext cx="2785996" cy="7531"/>
          </a:xfrm>
          <a:prstGeom prst="straightConnector1">
            <a:avLst/>
          </a:prstGeom>
          <a:ln w="1097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22468256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2DEA27F-935B-D94A-2D5F-8264EAC3FDDF}"/>
              </a:ext>
            </a:extLst>
          </p:cNvPr>
          <p:cNvCxnSpPr>
            <a:cxnSpLocks/>
          </p:cNvCxnSpPr>
          <p:nvPr/>
        </p:nvCxnSpPr>
        <p:spPr>
          <a:xfrm>
            <a:off x="15858907" y="4842205"/>
            <a:ext cx="2961190" cy="4917704"/>
          </a:xfrm>
          <a:prstGeom prst="straightConnector1">
            <a:avLst/>
          </a:prstGeom>
          <a:ln w="1240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30ACE67-B7B9-B0CA-D90B-859AF06A0A79}"/>
              </a:ext>
            </a:extLst>
          </p:cNvPr>
          <p:cNvCxnSpPr>
            <a:cxnSpLocks/>
          </p:cNvCxnSpPr>
          <p:nvPr/>
        </p:nvCxnSpPr>
        <p:spPr>
          <a:xfrm flipV="1">
            <a:off x="20646658" y="5004807"/>
            <a:ext cx="14288" cy="5473926"/>
          </a:xfrm>
          <a:prstGeom prst="bentConnector3">
            <a:avLst>
              <a:gd name="adj1" fmla="val 6499776"/>
            </a:avLst>
          </a:prstGeom>
          <a:ln w="619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056E95C4-C923-6172-ED5A-038375542915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12900260" y="-2565003"/>
            <a:ext cx="12700" cy="13701973"/>
          </a:xfrm>
          <a:prstGeom prst="bentConnector3">
            <a:avLst>
              <a:gd name="adj1" fmla="val 7312504"/>
            </a:avLst>
          </a:prstGeom>
          <a:ln w="2298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439C9AB0-1DA9-E50D-981B-3798293AD17D}"/>
              </a:ext>
            </a:extLst>
          </p:cNvPr>
          <p:cNvCxnSpPr>
            <a:cxnSpLocks/>
            <a:stCxn id="152" idx="0"/>
            <a:endCxn id="145" idx="3"/>
          </p:cNvCxnSpPr>
          <p:nvPr/>
        </p:nvCxnSpPr>
        <p:spPr>
          <a:xfrm rot="16200000" flipV="1">
            <a:off x="20872166" y="4513375"/>
            <a:ext cx="2294570" cy="2717009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439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9994590" y="12516819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3" y="3846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9630E7-B665-E4BF-AAE2-743E494E464F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10544100" y="4732126"/>
            <a:ext cx="3692054" cy="1462196"/>
          </a:xfrm>
          <a:prstGeom prst="bentConnector3">
            <a:avLst/>
          </a:prstGeom>
          <a:ln w="116839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CD8AA-F1B9-60EF-F311-DED381AAFB59}"/>
              </a:ext>
            </a:extLst>
          </p:cNvPr>
          <p:cNvCxnSpPr>
            <a:endCxn id="148" idx="0"/>
          </p:cNvCxnSpPr>
          <p:nvPr/>
        </p:nvCxnSpPr>
        <p:spPr>
          <a:xfrm>
            <a:off x="10617421" y="6194322"/>
            <a:ext cx="0" cy="838754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4236154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B64199-3D23-58AE-E069-F2069310001E}"/>
              </a:ext>
            </a:extLst>
          </p:cNvPr>
          <p:cNvSpPr txBox="1"/>
          <p:nvPr/>
        </p:nvSpPr>
        <p:spPr>
          <a:xfrm>
            <a:off x="16581801" y="11674361"/>
            <a:ext cx="885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C7C2-C68C-BA39-1068-10437B04D4B0}"/>
              </a:ext>
            </a:extLst>
          </p:cNvPr>
          <p:cNvSpPr txBox="1"/>
          <p:nvPr/>
        </p:nvSpPr>
        <p:spPr>
          <a:xfrm>
            <a:off x="9849892" y="11674361"/>
            <a:ext cx="1013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&lt;-0.2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699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CE3271A-5208-23E5-DCE3-3408CD77B59D}"/>
              </a:ext>
            </a:extLst>
          </p:cNvPr>
          <p:cNvCxnSpPr>
            <a:cxnSpLocks/>
          </p:cNvCxnSpPr>
          <p:nvPr/>
        </p:nvCxnSpPr>
        <p:spPr>
          <a:xfrm>
            <a:off x="11810799" y="11674361"/>
            <a:ext cx="951115" cy="0"/>
          </a:xfrm>
          <a:prstGeom prst="line">
            <a:avLst/>
          </a:prstGeom>
          <a:ln w="952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A94A156-E109-774D-5FDF-8043EC42050A}"/>
              </a:ext>
            </a:extLst>
          </p:cNvPr>
          <p:cNvCxnSpPr>
            <a:cxnSpLocks/>
          </p:cNvCxnSpPr>
          <p:nvPr/>
        </p:nvCxnSpPr>
        <p:spPr>
          <a:xfrm>
            <a:off x="10877727" y="11695382"/>
            <a:ext cx="951115" cy="0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1368AB0-6FEC-4E40-EF20-C123FBCFFF29}"/>
              </a:ext>
            </a:extLst>
          </p:cNvPr>
          <p:cNvCxnSpPr>
            <a:cxnSpLocks/>
          </p:cNvCxnSpPr>
          <p:nvPr/>
        </p:nvCxnSpPr>
        <p:spPr>
          <a:xfrm>
            <a:off x="14650162" y="11677536"/>
            <a:ext cx="951115" cy="0"/>
          </a:xfrm>
          <a:prstGeom prst="line">
            <a:avLst/>
          </a:prstGeom>
          <a:ln w="95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459AFEF-BF27-F9DA-C489-E82435FED1A2}"/>
              </a:ext>
            </a:extLst>
          </p:cNvPr>
          <p:cNvCxnSpPr>
            <a:cxnSpLocks/>
          </p:cNvCxnSpPr>
          <p:nvPr/>
        </p:nvCxnSpPr>
        <p:spPr>
          <a:xfrm>
            <a:off x="15597719" y="11699536"/>
            <a:ext cx="951115" cy="0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405F3348-AF82-CF3A-4B6F-13F81E3AE869}"/>
              </a:ext>
            </a:extLst>
          </p:cNvPr>
          <p:cNvSpPr txBox="1"/>
          <p:nvPr/>
        </p:nvSpPr>
        <p:spPr>
          <a:xfrm>
            <a:off x="12834232" y="11682129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3905A61-A4AE-A9C3-7600-29CDFA24E9CE}"/>
              </a:ext>
            </a:extLst>
          </p:cNvPr>
          <p:cNvSpPr txBox="1"/>
          <p:nvPr/>
        </p:nvSpPr>
        <p:spPr>
          <a:xfrm>
            <a:off x="13840682" y="11689171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5185E2D-DB4F-1D37-75C3-0550DED89ED4}"/>
              </a:ext>
            </a:extLst>
          </p:cNvPr>
          <p:cNvSpPr txBox="1"/>
          <p:nvPr/>
        </p:nvSpPr>
        <p:spPr>
          <a:xfrm>
            <a:off x="11891055" y="11689171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36C6BA1-652E-4332-3874-0C406AC32821}"/>
              </a:ext>
            </a:extLst>
          </p:cNvPr>
          <p:cNvSpPr txBox="1"/>
          <p:nvPr/>
        </p:nvSpPr>
        <p:spPr>
          <a:xfrm>
            <a:off x="14783859" y="1169262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A735BE5-8F12-20AC-B7DA-99178782D0A5}"/>
              </a:ext>
            </a:extLst>
          </p:cNvPr>
          <p:cNvSpPr txBox="1"/>
          <p:nvPr/>
        </p:nvSpPr>
        <p:spPr>
          <a:xfrm>
            <a:off x="15740043" y="11674800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5B0E893-4292-A9DA-E31F-4F434D6BA189}"/>
              </a:ext>
            </a:extLst>
          </p:cNvPr>
          <p:cNvSpPr txBox="1"/>
          <p:nvPr/>
        </p:nvSpPr>
        <p:spPr>
          <a:xfrm>
            <a:off x="10994295" y="11694225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81CB219-7134-E7DD-E806-9373BDC6B8E3}"/>
              </a:ext>
            </a:extLst>
          </p:cNvPr>
          <p:cNvSpPr txBox="1"/>
          <p:nvPr/>
        </p:nvSpPr>
        <p:spPr>
          <a:xfrm>
            <a:off x="11562548" y="12565702"/>
            <a:ext cx="4278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Coefficient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1A9DA54-E777-BA6D-9268-2E5E984EB1E2}"/>
              </a:ext>
            </a:extLst>
          </p:cNvPr>
          <p:cNvCxnSpPr>
            <a:cxnSpLocks/>
          </p:cNvCxnSpPr>
          <p:nvPr/>
        </p:nvCxnSpPr>
        <p:spPr>
          <a:xfrm>
            <a:off x="12753976" y="11629144"/>
            <a:ext cx="951115" cy="0"/>
          </a:xfrm>
          <a:prstGeom prst="line">
            <a:avLst/>
          </a:prstGeom>
          <a:ln w="190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8FCCEEE-319F-0DEB-6973-1CFE1856B2B0}"/>
              </a:ext>
            </a:extLst>
          </p:cNvPr>
          <p:cNvCxnSpPr>
            <a:cxnSpLocks/>
          </p:cNvCxnSpPr>
          <p:nvPr/>
        </p:nvCxnSpPr>
        <p:spPr>
          <a:xfrm>
            <a:off x="13701916" y="11628152"/>
            <a:ext cx="951115" cy="0"/>
          </a:xfrm>
          <a:prstGeom prst="line">
            <a:avLst/>
          </a:prstGeom>
          <a:ln w="190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505CCCA-23EC-02F8-8E02-93D20241DF45}"/>
              </a:ext>
            </a:extLst>
          </p:cNvPr>
          <p:cNvSpPr/>
          <p:nvPr/>
        </p:nvSpPr>
        <p:spPr>
          <a:xfrm>
            <a:off x="10840085" y="11723601"/>
            <a:ext cx="5751830" cy="5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2" y="3852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stCxn id="145" idx="2"/>
            <a:endCxn id="143" idx="0"/>
          </p:cNvCxnSpPr>
          <p:nvPr/>
        </p:nvCxnSpPr>
        <p:spPr>
          <a:xfrm>
            <a:off x="19731793" y="5163206"/>
            <a:ext cx="0" cy="1855959"/>
          </a:xfrm>
          <a:prstGeom prst="straightConnector1">
            <a:avLst/>
          </a:prstGeom>
          <a:ln w="18516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16077815" y="7471690"/>
            <a:ext cx="2749445" cy="2726831"/>
          </a:xfrm>
          <a:prstGeom prst="straightConnector1">
            <a:avLst/>
          </a:prstGeom>
          <a:ln w="5956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stCxn id="146" idx="3"/>
            <a:endCxn id="145" idx="3"/>
          </p:cNvCxnSpPr>
          <p:nvPr/>
        </p:nvCxnSpPr>
        <p:spPr>
          <a:xfrm flipH="1" flipV="1">
            <a:off x="20641492" y="4724595"/>
            <a:ext cx="5166" cy="5473926"/>
          </a:xfrm>
          <a:prstGeom prst="bentConnector3">
            <a:avLst>
              <a:gd name="adj1" fmla="val -16962834"/>
            </a:avLst>
          </a:prstGeom>
          <a:ln w="6083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732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stCxn id="151" idx="2"/>
            <a:endCxn id="149" idx="0"/>
          </p:cNvCxnSpPr>
          <p:nvPr/>
        </p:nvCxnSpPr>
        <p:spPr>
          <a:xfrm>
            <a:off x="15168116" y="5168574"/>
            <a:ext cx="0" cy="1864504"/>
          </a:xfrm>
          <a:prstGeom prst="straightConnector1">
            <a:avLst/>
          </a:prstGeom>
          <a:ln w="264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30888" y="7896388"/>
            <a:ext cx="3072364" cy="2619212"/>
          </a:xfrm>
          <a:prstGeom prst="straightConnector1">
            <a:avLst/>
          </a:prstGeom>
          <a:ln w="492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10617421" y="5163206"/>
            <a:ext cx="0" cy="1869870"/>
          </a:xfrm>
          <a:prstGeom prst="straightConnector1">
            <a:avLst/>
          </a:prstGeom>
          <a:ln w="1062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351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7722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B4402-C6DD-9792-CD1E-B18B0D14C39D}"/>
              </a:ext>
            </a:extLst>
          </p:cNvPr>
          <p:cNvCxnSpPr>
            <a:cxnSpLocks/>
            <a:stCxn id="149" idx="3"/>
            <a:endCxn id="145" idx="1"/>
          </p:cNvCxnSpPr>
          <p:nvPr/>
        </p:nvCxnSpPr>
        <p:spPr>
          <a:xfrm flipV="1">
            <a:off x="16077815" y="4724595"/>
            <a:ext cx="2744279" cy="27470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00127-0A1A-2C99-C54F-607878A28FA7}"/>
              </a:ext>
            </a:extLst>
          </p:cNvPr>
          <p:cNvSpPr/>
          <p:nvPr/>
        </p:nvSpPr>
        <p:spPr>
          <a:xfrm>
            <a:off x="10137058" y="11719001"/>
            <a:ext cx="7010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1F572-8465-B16E-D0EB-AE36EA9F14C4}"/>
              </a:ext>
            </a:extLst>
          </p:cNvPr>
          <p:cNvSpPr/>
          <p:nvPr/>
        </p:nvSpPr>
        <p:spPr>
          <a:xfrm>
            <a:off x="10335482" y="11514793"/>
            <a:ext cx="7010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90B932-5758-80DF-51AD-81085E11F480}"/>
              </a:ext>
            </a:extLst>
          </p:cNvPr>
          <p:cNvCxnSpPr>
            <a:cxnSpLocks/>
          </p:cNvCxnSpPr>
          <p:nvPr/>
        </p:nvCxnSpPr>
        <p:spPr>
          <a:xfrm>
            <a:off x="9920571" y="11709061"/>
            <a:ext cx="95111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F574BE-1AF9-E987-F987-E560963924AE}"/>
              </a:ext>
            </a:extLst>
          </p:cNvPr>
          <p:cNvCxnSpPr>
            <a:cxnSpLocks/>
          </p:cNvCxnSpPr>
          <p:nvPr/>
        </p:nvCxnSpPr>
        <p:spPr>
          <a:xfrm>
            <a:off x="16548834" y="11709061"/>
            <a:ext cx="95111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6958973" y="4724595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  <a:stCxn id="152" idx="0"/>
            <a:endCxn id="148" idx="2"/>
          </p:cNvCxnSpPr>
          <p:nvPr/>
        </p:nvCxnSpPr>
        <p:spPr>
          <a:xfrm flipV="1">
            <a:off x="10612951" y="7910299"/>
            <a:ext cx="4470" cy="184798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703252" y="975828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4366</TotalTime>
  <Words>128</Words>
  <Application>Microsoft Macintosh PowerPoint</Application>
  <PresentationFormat>Custom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40</cp:revision>
  <dcterms:created xsi:type="dcterms:W3CDTF">2022-10-19T19:59:54Z</dcterms:created>
  <dcterms:modified xsi:type="dcterms:W3CDTF">2023-02-13T17:32:19Z</dcterms:modified>
</cp:coreProperties>
</file>