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8"/>
  </p:notesMasterIdLst>
  <p:sldIdLst>
    <p:sldId id="276" r:id="rId2"/>
    <p:sldId id="278" r:id="rId3"/>
    <p:sldId id="281" r:id="rId4"/>
    <p:sldId id="282" r:id="rId5"/>
    <p:sldId id="283" r:id="rId6"/>
    <p:sldId id="284" r:id="rId7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02"/>
    <p:restoredTop sz="96320"/>
  </p:normalViewPr>
  <p:slideViewPr>
    <p:cSldViewPr snapToGrid="0">
      <p:cViewPr>
        <p:scale>
          <a:sx n="190" d="100"/>
          <a:sy n="190" d="100"/>
        </p:scale>
        <p:origin x="-5312" y="-4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6826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447763" y="998849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6E197D-9D1E-2976-FC1F-DA2F3229DA96}"/>
              </a:ext>
            </a:extLst>
          </p:cNvPr>
          <p:cNvSpPr txBox="1"/>
          <p:nvPr/>
        </p:nvSpPr>
        <p:spPr>
          <a:xfrm>
            <a:off x="8525116" y="804257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A0B9A-6DB1-A26B-7E4C-F586E87642CF}"/>
              </a:ext>
            </a:extLst>
          </p:cNvPr>
          <p:cNvSpPr txBox="1"/>
          <p:nvPr/>
        </p:nvSpPr>
        <p:spPr>
          <a:xfrm>
            <a:off x="1023095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95281-886B-21E0-3578-5D195C47154A}"/>
              </a:ext>
            </a:extLst>
          </p:cNvPr>
          <p:cNvSpPr txBox="1"/>
          <p:nvPr/>
        </p:nvSpPr>
        <p:spPr>
          <a:xfrm>
            <a:off x="11476013" y="782566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C2198-EDB1-9DCC-4D28-50B37F8FAD65}"/>
              </a:ext>
            </a:extLst>
          </p:cNvPr>
          <p:cNvSpPr txBox="1"/>
          <p:nvPr/>
        </p:nvSpPr>
        <p:spPr>
          <a:xfrm>
            <a:off x="124405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1F056-2687-19E2-C5AE-15A91D190D59}"/>
              </a:ext>
            </a:extLst>
          </p:cNvPr>
          <p:cNvSpPr txBox="1"/>
          <p:nvPr/>
        </p:nvSpPr>
        <p:spPr>
          <a:xfrm>
            <a:off x="13624624" y="6792861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1D7343-E1F1-392B-7D98-995F8F015045}"/>
              </a:ext>
            </a:extLst>
          </p:cNvPr>
          <p:cNvSpPr txBox="1"/>
          <p:nvPr/>
        </p:nvSpPr>
        <p:spPr>
          <a:xfrm>
            <a:off x="13624624" y="8895919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50EA5-7739-1BC9-E264-CE5492D01978}"/>
              </a:ext>
            </a:extLst>
          </p:cNvPr>
          <p:cNvSpPr txBox="1"/>
          <p:nvPr/>
        </p:nvSpPr>
        <p:spPr>
          <a:xfrm>
            <a:off x="8524251" y="7598863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BD59DE-BF15-7C30-3D5D-51BFDF7845BA}"/>
              </a:ext>
            </a:extLst>
          </p:cNvPr>
          <p:cNvSpPr txBox="1"/>
          <p:nvPr/>
        </p:nvSpPr>
        <p:spPr>
          <a:xfrm>
            <a:off x="10230954" y="8894216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782B1-6B79-FF48-1706-7B6F70E2F720}"/>
              </a:ext>
            </a:extLst>
          </p:cNvPr>
          <p:cNvSpPr txBox="1"/>
          <p:nvPr/>
        </p:nvSpPr>
        <p:spPr>
          <a:xfrm>
            <a:off x="16807325" y="6126900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9C3C0-91D3-F7D1-7109-C109AE285947}"/>
              </a:ext>
            </a:extLst>
          </p:cNvPr>
          <p:cNvSpPr txBox="1"/>
          <p:nvPr/>
        </p:nvSpPr>
        <p:spPr>
          <a:xfrm>
            <a:off x="16807325" y="9567635"/>
            <a:ext cx="4796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78CBA08-89EC-294E-0EC2-191244E430D5}"/>
              </a:ext>
            </a:extLst>
          </p:cNvPr>
          <p:cNvCxnSpPr/>
          <p:nvPr/>
        </p:nvCxnSpPr>
        <p:spPr>
          <a:xfrm>
            <a:off x="9107417" y="9291918"/>
            <a:ext cx="5556606" cy="0"/>
          </a:xfrm>
          <a:prstGeom prst="straightConnector1">
            <a:avLst/>
          </a:prstGeom>
          <a:ln w="54483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8FDC0034-D082-9352-93D2-19853D94A13E}"/>
              </a:ext>
            </a:extLst>
          </p:cNvPr>
          <p:cNvCxnSpPr>
            <a:cxnSpLocks/>
          </p:cNvCxnSpPr>
          <p:nvPr/>
        </p:nvCxnSpPr>
        <p:spPr>
          <a:xfrm flipV="1">
            <a:off x="10712812" y="7281586"/>
            <a:ext cx="3985691" cy="346965"/>
          </a:xfrm>
          <a:prstGeom prst="bentConnector3">
            <a:avLst>
              <a:gd name="adj1" fmla="val 742"/>
            </a:avLst>
          </a:prstGeom>
          <a:ln w="33655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214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cxnSpLocks/>
            <a:stCxn id="20" idx="0"/>
            <a:endCxn id="11" idx="0"/>
          </p:cNvCxnSpPr>
          <p:nvPr/>
        </p:nvCxnSpPr>
        <p:spPr>
          <a:xfrm rot="16200000" flipH="1">
            <a:off x="16216008" y="5934864"/>
            <a:ext cx="1061295" cy="2276912"/>
          </a:xfrm>
          <a:prstGeom prst="bentConnector3">
            <a:avLst>
              <a:gd name="adj1" fmla="val -21540"/>
            </a:avLst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 flipH="1" flipV="1">
            <a:off x="16226654" y="7862737"/>
            <a:ext cx="1040003" cy="2276912"/>
          </a:xfrm>
          <a:prstGeom prst="bentConnector3">
            <a:avLst>
              <a:gd name="adj1" fmla="val -21981"/>
            </a:avLst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fixation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  <a:endParaRPr lang="en-US" sz="2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94EF1EEE-0B30-C75D-DC46-54C3B91F6064}"/>
              </a:ext>
            </a:extLst>
          </p:cNvPr>
          <p:cNvCxnSpPr>
            <a:cxnSpLocks/>
          </p:cNvCxnSpPr>
          <p:nvPr/>
        </p:nvCxnSpPr>
        <p:spPr>
          <a:xfrm flipV="1">
            <a:off x="8054783" y="6542673"/>
            <a:ext cx="7049147" cy="2539909"/>
          </a:xfrm>
          <a:prstGeom prst="bentConnector4">
            <a:avLst>
              <a:gd name="adj1" fmla="val -27607"/>
              <a:gd name="adj2" fmla="val 151884"/>
            </a:avLst>
          </a:prstGeom>
          <a:ln w="43307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availability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BFAAFA5-88A5-C2BF-2710-B812444BC53D}"/>
              </a:ext>
            </a:extLst>
          </p:cNvPr>
          <p:cNvCxnSpPr>
            <a:stCxn id="17" idx="0"/>
            <a:endCxn id="20" idx="2"/>
          </p:cNvCxnSpPr>
          <p:nvPr/>
        </p:nvCxnSpPr>
        <p:spPr>
          <a:xfrm flipV="1">
            <a:off x="15608200" y="7419896"/>
            <a:ext cx="0" cy="1224075"/>
          </a:xfrm>
          <a:prstGeom prst="straightConnector1">
            <a:avLst/>
          </a:prstGeom>
          <a:ln w="69342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0E1FF755-E116-CF23-426C-5D929A3B34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28250" y="4687756"/>
            <a:ext cx="241362" cy="3830184"/>
          </a:xfrm>
          <a:prstGeom prst="bentConnector2">
            <a:avLst/>
          </a:prstGeom>
          <a:ln w="56515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947E591-BFFA-7599-D68F-6084C1444072}"/>
              </a:ext>
            </a:extLst>
          </p:cNvPr>
          <p:cNvSpPr/>
          <p:nvPr/>
        </p:nvSpPr>
        <p:spPr>
          <a:xfrm>
            <a:off x="6389884" y="539988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clay content</a:t>
            </a:r>
            <a:endParaRPr 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CC42D919-D3D4-7A00-7527-A8EF0790A129}"/>
              </a:ext>
            </a:extLst>
          </p:cNvPr>
          <p:cNvCxnSpPr>
            <a:cxnSpLocks/>
            <a:stCxn id="63" idx="0"/>
          </p:cNvCxnSpPr>
          <p:nvPr/>
        </p:nvCxnSpPr>
        <p:spPr>
          <a:xfrm rot="16200000" flipH="1">
            <a:off x="10758429" y="1941041"/>
            <a:ext cx="1128704" cy="8046396"/>
          </a:xfrm>
          <a:prstGeom prst="bentConnector4">
            <a:avLst>
              <a:gd name="adj1" fmla="val -39911"/>
              <a:gd name="adj2" fmla="val 99940"/>
            </a:avLst>
          </a:prstGeom>
          <a:ln w="30734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A558BCD-D36E-ACDE-13E4-D1938A2E2DCE}"/>
              </a:ext>
            </a:extLst>
          </p:cNvPr>
          <p:cNvCxnSpPr>
            <a:cxnSpLocks/>
          </p:cNvCxnSpPr>
          <p:nvPr/>
        </p:nvCxnSpPr>
        <p:spPr>
          <a:xfrm flipV="1">
            <a:off x="10849673" y="9521194"/>
            <a:ext cx="4234088" cy="455414"/>
          </a:xfrm>
          <a:prstGeom prst="bentConnector2">
            <a:avLst/>
          </a:prstGeom>
          <a:ln w="82550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43D581EE-7756-8EB7-2A0C-C9DA7CF9127C}"/>
              </a:ext>
            </a:extLst>
          </p:cNvPr>
          <p:cNvCxnSpPr>
            <a:cxnSpLocks/>
          </p:cNvCxnSpPr>
          <p:nvPr/>
        </p:nvCxnSpPr>
        <p:spPr>
          <a:xfrm flipV="1">
            <a:off x="11374112" y="8481191"/>
            <a:ext cx="1315128" cy="1165957"/>
          </a:xfrm>
          <a:prstGeom prst="bentConnector3">
            <a:avLst>
              <a:gd name="adj1" fmla="val 100102"/>
            </a:avLst>
          </a:prstGeom>
          <a:ln w="156591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photo.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EAE41966-968B-FD1C-038F-94171340CB2C}"/>
              </a:ext>
            </a:extLst>
          </p:cNvPr>
          <p:cNvCxnSpPr>
            <a:cxnSpLocks/>
          </p:cNvCxnSpPr>
          <p:nvPr/>
        </p:nvCxnSpPr>
        <p:spPr>
          <a:xfrm>
            <a:off x="8720418" y="6900721"/>
            <a:ext cx="4231040" cy="670084"/>
          </a:xfrm>
          <a:prstGeom prst="bentConnector3">
            <a:avLst>
              <a:gd name="adj1" fmla="val 100057"/>
            </a:avLst>
          </a:prstGeom>
          <a:ln w="1422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9A5FC4C-C100-2E69-CAD6-49962A2ADF0B}"/>
              </a:ext>
            </a:extLst>
          </p:cNvPr>
          <p:cNvCxnSpPr/>
          <p:nvPr/>
        </p:nvCxnSpPr>
        <p:spPr>
          <a:xfrm>
            <a:off x="7550513" y="7429590"/>
            <a:ext cx="0" cy="1225296"/>
          </a:xfrm>
          <a:prstGeom prst="straightConnector1">
            <a:avLst/>
          </a:prstGeom>
          <a:ln w="33274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81F7E556-E97A-091B-90E4-5F8880D9B5EE}"/>
              </a:ext>
            </a:extLst>
          </p:cNvPr>
          <p:cNvCxnSpPr/>
          <p:nvPr/>
        </p:nvCxnSpPr>
        <p:spPr>
          <a:xfrm rot="16200000" flipH="1">
            <a:off x="6114961" y="6905849"/>
            <a:ext cx="2366861" cy="1109382"/>
          </a:xfrm>
          <a:prstGeom prst="bentConnector3">
            <a:avLst>
              <a:gd name="adj1" fmla="val 72442"/>
            </a:avLst>
          </a:prstGeom>
          <a:ln w="22098">
            <a:solidFill>
              <a:srgbClr val="C0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3E57EC6F-4D45-9806-2316-EDCAEBCACB1C}"/>
              </a:ext>
            </a:extLst>
          </p:cNvPr>
          <p:cNvCxnSpPr>
            <a:stCxn id="63" idx="3"/>
          </p:cNvCxnSpPr>
          <p:nvPr/>
        </p:nvCxnSpPr>
        <p:spPr>
          <a:xfrm>
            <a:off x="8209282" y="5838499"/>
            <a:ext cx="511136" cy="690092"/>
          </a:xfrm>
          <a:prstGeom prst="bentConnector2">
            <a:avLst/>
          </a:prstGeom>
          <a:ln w="13462">
            <a:solidFill>
              <a:schemeClr val="accent1">
                <a:lumMod val="75000"/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B4DCE2E5-AC18-51CD-AB8B-9196BF3C8A1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91908" y="6472671"/>
            <a:ext cx="3199099" cy="650028"/>
          </a:xfrm>
          <a:prstGeom prst="bentConnector3">
            <a:avLst>
              <a:gd name="adj1" fmla="val 2081"/>
            </a:avLst>
          </a:prstGeom>
          <a:ln w="136906">
            <a:solidFill>
              <a:schemeClr val="accent1">
                <a:alpha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VPD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4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7138</TotalTime>
  <Words>250</Words>
  <Application>Microsoft Macintosh PowerPoint</Application>
  <PresentationFormat>Custom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52</cp:revision>
  <dcterms:created xsi:type="dcterms:W3CDTF">2022-10-19T19:59:54Z</dcterms:created>
  <dcterms:modified xsi:type="dcterms:W3CDTF">2023-09-15T18:54:13Z</dcterms:modified>
</cp:coreProperties>
</file>