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5"/>
  </p:notesMasterIdLst>
  <p:sldIdLst>
    <p:sldId id="262" r:id="rId2"/>
    <p:sldId id="266" r:id="rId3"/>
    <p:sldId id="265" r:id="rId4"/>
  </p:sldIdLst>
  <p:sldSz cx="22860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4"/>
    <p:restoredTop sz="94606"/>
  </p:normalViewPr>
  <p:slideViewPr>
    <p:cSldViewPr snapToGrid="0">
      <p:cViewPr>
        <p:scale>
          <a:sx n="66" d="100"/>
          <a:sy n="66" d="100"/>
        </p:scale>
        <p:origin x="3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6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9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2992968"/>
            <a:ext cx="19431000" cy="6366933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9605435"/>
            <a:ext cx="17145000" cy="4415365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973667"/>
            <a:ext cx="492918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973667"/>
            <a:ext cx="1450181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4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4559305"/>
            <a:ext cx="19716750" cy="7607299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2238572"/>
            <a:ext cx="19716750" cy="4000499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6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4868333"/>
            <a:ext cx="97155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973671"/>
            <a:ext cx="1971675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4483101"/>
            <a:ext cx="9670850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6680200"/>
            <a:ext cx="967085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4483101"/>
            <a:ext cx="9718478" cy="2197099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6680200"/>
            <a:ext cx="971847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84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6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2633138"/>
            <a:ext cx="11572875" cy="1299633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9200"/>
            <a:ext cx="7372945" cy="42672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2633138"/>
            <a:ext cx="11572875" cy="1299633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5486400"/>
            <a:ext cx="7372945" cy="1016423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973671"/>
            <a:ext cx="1971675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4868333"/>
            <a:ext cx="1971675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6950271"/>
            <a:ext cx="771525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6950271"/>
            <a:ext cx="51435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0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54EC745-9E17-623E-6B3B-CE0D653A55D7}"/>
              </a:ext>
            </a:extLst>
          </p:cNvPr>
          <p:cNvSpPr/>
          <p:nvPr/>
        </p:nvSpPr>
        <p:spPr>
          <a:xfrm>
            <a:off x="16041131" y="1009465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339700" y="7775635"/>
            <a:ext cx="3675001" cy="15355"/>
          </a:xfrm>
          <a:prstGeom prst="straightConnector1">
            <a:avLst/>
          </a:prstGeom>
          <a:ln w="4851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1F2336-962F-9F09-D942-9C3DC19714C9}"/>
              </a:ext>
            </a:extLst>
          </p:cNvPr>
          <p:cNvCxnSpPr>
            <a:stCxn id="12" idx="2"/>
            <a:endCxn id="5" idx="0"/>
          </p:cNvCxnSpPr>
          <p:nvPr/>
        </p:nvCxnSpPr>
        <p:spPr>
          <a:xfrm>
            <a:off x="16950830" y="5497841"/>
            <a:ext cx="0" cy="1844299"/>
          </a:xfrm>
          <a:prstGeom prst="straightConnector1">
            <a:avLst/>
          </a:prstGeom>
          <a:ln w="10617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7B2208-1823-A802-0F62-D24A1E693A8C}"/>
              </a:ext>
            </a:extLst>
          </p:cNvPr>
          <p:cNvCxnSpPr>
            <a:cxnSpLocks/>
            <a:stCxn id="11" idx="0"/>
            <a:endCxn id="5" idx="2"/>
          </p:cNvCxnSpPr>
          <p:nvPr/>
        </p:nvCxnSpPr>
        <p:spPr>
          <a:xfrm flipV="1">
            <a:off x="16950830" y="8219363"/>
            <a:ext cx="0" cy="1875295"/>
          </a:xfrm>
          <a:prstGeom prst="straightConnector1">
            <a:avLst/>
          </a:prstGeom>
          <a:ln w="106172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A45ECD6-F20B-17BC-FAA8-FBB46DBCCAFD}"/>
              </a:ext>
            </a:extLst>
          </p:cNvPr>
          <p:cNvCxnSpPr>
            <a:cxnSpLocks/>
          </p:cNvCxnSpPr>
          <p:nvPr/>
        </p:nvCxnSpPr>
        <p:spPr>
          <a:xfrm>
            <a:off x="12339698" y="5466842"/>
            <a:ext cx="3675002" cy="1853160"/>
          </a:xfrm>
          <a:prstGeom prst="straightConnector1">
            <a:avLst/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4D1EFB-80B1-5ED3-6E9A-6E6C27E93512}"/>
              </a:ext>
            </a:extLst>
          </p:cNvPr>
          <p:cNvCxnSpPr>
            <a:cxnSpLocks/>
          </p:cNvCxnSpPr>
          <p:nvPr/>
        </p:nvCxnSpPr>
        <p:spPr>
          <a:xfrm>
            <a:off x="12339700" y="8229600"/>
            <a:ext cx="3675001" cy="1847897"/>
          </a:xfrm>
          <a:prstGeom prst="straightConnector1">
            <a:avLst/>
          </a:prstGeom>
          <a:ln w="5334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909170" y="5466844"/>
            <a:ext cx="0" cy="1853158"/>
          </a:xfrm>
          <a:prstGeom prst="straightConnector1">
            <a:avLst/>
          </a:prstGeom>
          <a:ln w="6438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818869" y="7785366"/>
            <a:ext cx="3674506" cy="5623"/>
          </a:xfrm>
          <a:prstGeom prst="straightConnector1">
            <a:avLst/>
          </a:prstGeom>
          <a:ln w="5600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C86A50F-12A6-A917-05DA-9E0DD295FA1D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1429998" y="8264526"/>
            <a:ext cx="2" cy="1812971"/>
          </a:xfrm>
          <a:prstGeom prst="straightConnector1">
            <a:avLst/>
          </a:prstGeom>
          <a:ln w="8915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909170" y="10929999"/>
            <a:ext cx="0" cy="1862076"/>
          </a:xfrm>
          <a:prstGeom prst="straightConnector1">
            <a:avLst/>
          </a:prstGeom>
          <a:ln w="7721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</p:cNvCxnSpPr>
          <p:nvPr/>
        </p:nvCxnSpPr>
        <p:spPr>
          <a:xfrm flipV="1">
            <a:off x="6818869" y="10971881"/>
            <a:ext cx="3674506" cy="1856107"/>
          </a:xfrm>
          <a:prstGeom prst="straightConnector1">
            <a:avLst/>
          </a:prstGeom>
          <a:ln w="5308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</p:cNvCxnSpPr>
          <p:nvPr/>
        </p:nvCxnSpPr>
        <p:spPr>
          <a:xfrm flipH="1" flipV="1">
            <a:off x="12366625" y="10971881"/>
            <a:ext cx="3762242" cy="1925469"/>
          </a:xfrm>
          <a:prstGeom prst="straightConnector1">
            <a:avLst/>
          </a:prstGeom>
          <a:ln w="101219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5E68F3A-26B6-6A24-4274-A664A96C1AB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339700" y="5049358"/>
            <a:ext cx="3675001" cy="9871"/>
          </a:xfrm>
          <a:prstGeom prst="straightConnector1">
            <a:avLst/>
          </a:prstGeom>
          <a:ln w="49911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520301" y="73523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6041131" y="73421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520301" y="1007749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</a:t>
            </a:r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Ci:Ca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99471" y="1282798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99471" y="1005277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99471" y="734675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99471" y="458962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3599548" y="7503751"/>
            <a:ext cx="1181734" cy="553998"/>
          </a:xfrm>
          <a:prstGeom prst="rect">
            <a:avLst/>
          </a:prstGeom>
          <a:solidFill>
            <a:schemeClr val="bg1"/>
          </a:solidFill>
          <a:ln w="48514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dirty="0"/>
              <a:t>-0.062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DF4B08-22AF-9F1B-370E-542EAA60EB3F}"/>
              </a:ext>
            </a:extLst>
          </p:cNvPr>
          <p:cNvSpPr txBox="1"/>
          <p:nvPr/>
        </p:nvSpPr>
        <p:spPr>
          <a:xfrm>
            <a:off x="16418473" y="614299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1DF9C1-AD88-78CF-01AE-7EDC59BE69BD}"/>
              </a:ext>
            </a:extLst>
          </p:cNvPr>
          <p:cNvSpPr txBox="1"/>
          <p:nvPr/>
        </p:nvSpPr>
        <p:spPr>
          <a:xfrm>
            <a:off x="16418473" y="8880010"/>
            <a:ext cx="1064714" cy="553998"/>
          </a:xfrm>
          <a:prstGeom prst="rect">
            <a:avLst/>
          </a:prstGeom>
          <a:solidFill>
            <a:schemeClr val="bg1"/>
          </a:solidFill>
          <a:ln w="10617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0.772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1F6F86-4422-F291-FAEE-6FE6EE180103}"/>
              </a:ext>
            </a:extLst>
          </p:cNvPr>
          <p:cNvSpPr txBox="1"/>
          <p:nvPr/>
        </p:nvSpPr>
        <p:spPr>
          <a:xfrm>
            <a:off x="13599548" y="8876548"/>
            <a:ext cx="1181734" cy="553998"/>
          </a:xfrm>
          <a:prstGeom prst="rect">
            <a:avLst/>
          </a:prstGeom>
          <a:solidFill>
            <a:schemeClr val="bg1"/>
          </a:solidFill>
          <a:ln w="5334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5363719" y="6129799"/>
            <a:ext cx="106471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0.408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8078718" y="7528199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0897642" y="8876548"/>
            <a:ext cx="1064715" cy="553998"/>
          </a:xfrm>
          <a:prstGeom prst="rect">
            <a:avLst/>
          </a:prstGeom>
          <a:solidFill>
            <a:schemeClr val="bg1"/>
          </a:solidFill>
          <a:ln w="89154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0.686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5306288" y="11601994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8078718" y="11622934"/>
            <a:ext cx="1181734" cy="553998"/>
          </a:xfrm>
          <a:prstGeom prst="rect">
            <a:avLst/>
          </a:prstGeom>
          <a:solidFill>
            <a:schemeClr val="bg1"/>
          </a:solidFill>
          <a:ln w="53086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-0.121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6041131" y="1284717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3656979" y="11601994"/>
            <a:ext cx="1064714" cy="553998"/>
          </a:xfrm>
          <a:prstGeom prst="rect">
            <a:avLst/>
          </a:prstGeom>
          <a:solidFill>
            <a:schemeClr val="bg1"/>
          </a:solidFill>
          <a:ln w="101219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0.892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41062C-018D-BE2F-CB6B-109A145AA855}"/>
              </a:ext>
            </a:extLst>
          </p:cNvPr>
          <p:cNvSpPr/>
          <p:nvPr/>
        </p:nvSpPr>
        <p:spPr>
          <a:xfrm>
            <a:off x="16041131" y="462061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520301" y="461074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F0B091-AE15-EA82-6D84-C11B22D76D84}"/>
              </a:ext>
            </a:extLst>
          </p:cNvPr>
          <p:cNvSpPr txBox="1"/>
          <p:nvPr/>
        </p:nvSpPr>
        <p:spPr>
          <a:xfrm>
            <a:off x="13656979" y="6142990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0.144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3074FC-8060-F8A5-53B0-4F42CEDD517A}"/>
              </a:ext>
            </a:extLst>
          </p:cNvPr>
          <p:cNvSpPr txBox="1"/>
          <p:nvPr/>
        </p:nvSpPr>
        <p:spPr>
          <a:xfrm>
            <a:off x="13656979" y="4751233"/>
            <a:ext cx="1064714" cy="553998"/>
          </a:xfrm>
          <a:prstGeom prst="rect">
            <a:avLst/>
          </a:prstGeom>
          <a:solidFill>
            <a:schemeClr val="bg1"/>
          </a:solidFill>
          <a:ln w="39497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0.271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3621095D-319A-F4B4-3F88-698568D74A99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rot="10800000" flipH="1" flipV="1">
            <a:off x="4999471" y="5028233"/>
            <a:ext cx="12861058" cy="5505036"/>
          </a:xfrm>
          <a:prstGeom prst="bentConnector5">
            <a:avLst>
              <a:gd name="adj1" fmla="val -13691"/>
              <a:gd name="adj2" fmla="val 191412"/>
              <a:gd name="adj3" fmla="val 114075"/>
            </a:avLst>
          </a:prstGeom>
          <a:ln w="5410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2475AB90-C356-7048-211D-0E7E4572FCA8}"/>
              </a:ext>
            </a:extLst>
          </p:cNvPr>
          <p:cNvSpPr txBox="1"/>
          <p:nvPr/>
        </p:nvSpPr>
        <p:spPr>
          <a:xfrm>
            <a:off x="8065255" y="15247806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-0.138</a:t>
            </a:r>
          </a:p>
        </p:txBody>
      </p:sp>
      <p:cxnSp>
        <p:nvCxnSpPr>
          <p:cNvPr id="192" name="Elbow Connector 191">
            <a:extLst>
              <a:ext uri="{FF2B5EF4-FFF2-40B4-BE49-F238E27FC236}">
                <a16:creationId xmlns:a16="http://schemas.microsoft.com/office/drawing/2014/main" id="{A553C855-2535-5DA8-DAAF-32AB7280293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4999471" y="7785365"/>
            <a:ext cx="13740032" cy="6845034"/>
          </a:xfrm>
          <a:prstGeom prst="bentConnector3">
            <a:avLst>
              <a:gd name="adj1" fmla="val -6476"/>
            </a:avLst>
          </a:prstGeom>
          <a:ln w="55244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66FE5F9B-0FB4-BA64-6967-67A84C11F7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16046768" y="11906941"/>
            <a:ext cx="3627522" cy="1819395"/>
          </a:xfrm>
          <a:prstGeom prst="bentConnector3">
            <a:avLst>
              <a:gd name="adj1" fmla="val 75470"/>
            </a:avLst>
          </a:prstGeom>
          <a:ln w="55244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54018C11-335E-2E4E-F02A-B60EF684EB95}"/>
              </a:ext>
            </a:extLst>
          </p:cNvPr>
          <p:cNvSpPr txBox="1"/>
          <p:nvPr/>
        </p:nvSpPr>
        <p:spPr>
          <a:xfrm>
            <a:off x="8078718" y="14353402"/>
            <a:ext cx="1181734" cy="553998"/>
          </a:xfrm>
          <a:prstGeom prst="rect">
            <a:avLst/>
          </a:prstGeom>
          <a:solidFill>
            <a:schemeClr val="bg1"/>
          </a:solidFill>
          <a:ln w="6438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-0.162</a:t>
            </a:r>
          </a:p>
        </p:txBody>
      </p:sp>
      <p:cxnSp>
        <p:nvCxnSpPr>
          <p:cNvPr id="228" name="Elbow Connector 227">
            <a:extLst>
              <a:ext uri="{FF2B5EF4-FFF2-40B4-BE49-F238E27FC236}">
                <a16:creationId xmlns:a16="http://schemas.microsoft.com/office/drawing/2014/main" id="{2EC46782-6432-5DB8-19DB-F08DA56CFD2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89308" y="5087160"/>
            <a:ext cx="3846152" cy="987032"/>
          </a:xfrm>
          <a:prstGeom prst="bentConnector3">
            <a:avLst>
              <a:gd name="adj1" fmla="val 622"/>
            </a:avLst>
          </a:prstGeom>
          <a:ln w="49911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8A88FE9E-5BD8-BF59-D068-BF69DE2C6B50}"/>
              </a:ext>
            </a:extLst>
          </p:cNvPr>
          <p:cNvCxnSpPr>
            <a:endCxn id="12" idx="0"/>
          </p:cNvCxnSpPr>
          <p:nvPr/>
        </p:nvCxnSpPr>
        <p:spPr>
          <a:xfrm>
            <a:off x="7805901" y="3657600"/>
            <a:ext cx="9144929" cy="963018"/>
          </a:xfrm>
          <a:prstGeom prst="bentConnector2">
            <a:avLst/>
          </a:prstGeom>
          <a:ln w="50038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>
            <a:extLst>
              <a:ext uri="{FF2B5EF4-FFF2-40B4-BE49-F238E27FC236}">
                <a16:creationId xmlns:a16="http://schemas.microsoft.com/office/drawing/2014/main" id="{5AE53384-482A-E668-ECB8-8A7546B8C645}"/>
              </a:ext>
            </a:extLst>
          </p:cNvPr>
          <p:cNvSpPr txBox="1"/>
          <p:nvPr/>
        </p:nvSpPr>
        <p:spPr>
          <a:xfrm>
            <a:off x="13656979" y="3346662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0.242</a:t>
            </a: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4A74926-ACD6-49C0-BD80-A196D83BFBD2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H="1">
            <a:off x="11650045" y="-1151253"/>
            <a:ext cx="469608" cy="11951359"/>
          </a:xfrm>
          <a:prstGeom prst="bentConnector4">
            <a:avLst>
              <a:gd name="adj1" fmla="val -393176"/>
              <a:gd name="adj2" fmla="val 107445"/>
            </a:avLst>
          </a:prstGeom>
          <a:ln w="39497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14FE184D-7D53-4CB1-034C-0B8DAB4EDC41}"/>
              </a:ext>
            </a:extLst>
          </p:cNvPr>
          <p:cNvSpPr txBox="1"/>
          <p:nvPr/>
        </p:nvSpPr>
        <p:spPr>
          <a:xfrm>
            <a:off x="13656978" y="2470238"/>
            <a:ext cx="1064715" cy="553998"/>
          </a:xfrm>
          <a:prstGeom prst="rect">
            <a:avLst/>
          </a:prstGeom>
          <a:solidFill>
            <a:schemeClr val="bg1"/>
          </a:solidFill>
          <a:ln w="50038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0.135</a:t>
            </a:r>
          </a:p>
        </p:txBody>
      </p:sp>
      <p:cxnSp>
        <p:nvCxnSpPr>
          <p:cNvPr id="251" name="Elbow Connector 250">
            <a:extLst>
              <a:ext uri="{FF2B5EF4-FFF2-40B4-BE49-F238E27FC236}">
                <a16:creationId xmlns:a16="http://schemas.microsoft.com/office/drawing/2014/main" id="{57BE757F-DDE8-FF0F-0E57-B3BC75C867C0}"/>
              </a:ext>
            </a:extLst>
          </p:cNvPr>
          <p:cNvCxnSpPr>
            <a:cxnSpLocks/>
            <a:stCxn id="16" idx="3"/>
          </p:cNvCxnSpPr>
          <p:nvPr/>
        </p:nvCxnSpPr>
        <p:spPr>
          <a:xfrm flipH="1" flipV="1">
            <a:off x="17695814" y="5524594"/>
            <a:ext cx="164715" cy="7761196"/>
          </a:xfrm>
          <a:prstGeom prst="bentConnector4">
            <a:avLst>
              <a:gd name="adj1" fmla="val -1650476"/>
              <a:gd name="adj2" fmla="val 8853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78D578F0-370A-A1B9-5909-ED158A154F31}"/>
              </a:ext>
            </a:extLst>
          </p:cNvPr>
          <p:cNvSpPr txBox="1"/>
          <p:nvPr/>
        </p:nvSpPr>
        <p:spPr>
          <a:xfrm>
            <a:off x="19999351" y="8876548"/>
            <a:ext cx="1064715" cy="553998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dirty="0"/>
              <a:t>0.358</a:t>
            </a:r>
          </a:p>
        </p:txBody>
      </p:sp>
    </p:spTree>
    <p:extLst>
      <p:ext uri="{BB962C8B-B14F-4D97-AF65-F5344CB8AC3E}">
        <p14:creationId xmlns:p14="http://schemas.microsoft.com/office/powerpoint/2010/main" val="314355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E0B5AA-B426-A909-BDA5-9069156E8664}"/>
              </a:ext>
            </a:extLst>
          </p:cNvPr>
          <p:cNvCxnSpPr>
            <a:cxnSpLocks/>
            <a:stCxn id="33" idx="3"/>
            <a:endCxn id="42" idx="1"/>
          </p:cNvCxnSpPr>
          <p:nvPr/>
        </p:nvCxnSpPr>
        <p:spPr>
          <a:xfrm>
            <a:off x="8197893" y="9138019"/>
            <a:ext cx="507958" cy="5985"/>
          </a:xfrm>
          <a:prstGeom prst="straightConnector1">
            <a:avLst/>
          </a:prstGeom>
          <a:ln w="2349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C980C1F-2151-7A30-A5ED-9C759223F4F6}"/>
              </a:ext>
            </a:extLst>
          </p:cNvPr>
          <p:cNvSpPr txBox="1"/>
          <p:nvPr/>
        </p:nvSpPr>
        <p:spPr>
          <a:xfrm>
            <a:off x="7218140" y="8907186"/>
            <a:ext cx="979755" cy="461665"/>
          </a:xfrm>
          <a:prstGeom prst="rect">
            <a:avLst/>
          </a:prstGeom>
          <a:solidFill>
            <a:schemeClr val="bg1"/>
          </a:solidFill>
          <a:ln w="23495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-0.077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00821-93A1-20EC-8836-2C0408F2277D}"/>
              </a:ext>
            </a:extLst>
          </p:cNvPr>
          <p:cNvCxnSpPr>
            <a:cxnSpLocks/>
          </p:cNvCxnSpPr>
          <p:nvPr/>
        </p:nvCxnSpPr>
        <p:spPr>
          <a:xfrm>
            <a:off x="6063343" y="7271658"/>
            <a:ext cx="0" cy="3744684"/>
          </a:xfrm>
          <a:prstGeom prst="straightConnector1">
            <a:avLst/>
          </a:prstGeom>
          <a:ln w="56261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EDC2CC-31C8-86F9-A7D8-9AA1FF8C6344}"/>
              </a:ext>
            </a:extLst>
          </p:cNvPr>
          <p:cNvSpPr txBox="1"/>
          <p:nvPr/>
        </p:nvSpPr>
        <p:spPr>
          <a:xfrm>
            <a:off x="5624764" y="8894486"/>
            <a:ext cx="877163" cy="461665"/>
          </a:xfrm>
          <a:prstGeom prst="rect">
            <a:avLst/>
          </a:prstGeom>
          <a:solidFill>
            <a:schemeClr val="bg1"/>
          </a:solidFill>
          <a:ln w="56261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58AC7B6-8584-D511-4746-711374F925C5}"/>
              </a:ext>
            </a:extLst>
          </p:cNvPr>
          <p:cNvCxnSpPr>
            <a:cxnSpLocks/>
          </p:cNvCxnSpPr>
          <p:nvPr/>
        </p:nvCxnSpPr>
        <p:spPr>
          <a:xfrm rot="5400000">
            <a:off x="1510456" y="9420676"/>
            <a:ext cx="6390097" cy="691291"/>
          </a:xfrm>
          <a:prstGeom prst="bentConnector3">
            <a:avLst>
              <a:gd name="adj1" fmla="val 49"/>
            </a:avLst>
          </a:prstGeom>
          <a:ln w="23368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56C1BD30-41DE-924A-B150-3688E456355B}"/>
              </a:ext>
            </a:extLst>
          </p:cNvPr>
          <p:cNvCxnSpPr>
            <a:cxnSpLocks/>
            <a:stCxn id="39" idx="3"/>
            <a:endCxn id="33" idx="0"/>
          </p:cNvCxnSpPr>
          <p:nvPr/>
        </p:nvCxnSpPr>
        <p:spPr>
          <a:xfrm>
            <a:off x="7053945" y="6580417"/>
            <a:ext cx="654073" cy="2326769"/>
          </a:xfrm>
          <a:prstGeom prst="bentConnector2">
            <a:avLst/>
          </a:prstGeom>
          <a:ln w="23495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040BB4-503A-C7A6-4819-4E9E1C85AA6B}"/>
              </a:ext>
            </a:extLst>
          </p:cNvPr>
          <p:cNvCxnSpPr>
            <a:cxnSpLocks/>
          </p:cNvCxnSpPr>
          <p:nvPr/>
        </p:nvCxnSpPr>
        <p:spPr>
          <a:xfrm flipV="1">
            <a:off x="7053945" y="9835247"/>
            <a:ext cx="1900977" cy="1565915"/>
          </a:xfrm>
          <a:prstGeom prst="bentConnector3">
            <a:avLst>
              <a:gd name="adj1" fmla="val 99861"/>
            </a:avLst>
          </a:prstGeom>
          <a:ln w="318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3B97EC1E-A658-7F0A-F057-769C12DF2A1F}"/>
              </a:ext>
            </a:extLst>
          </p:cNvPr>
          <p:cNvCxnSpPr>
            <a:cxnSpLocks/>
          </p:cNvCxnSpPr>
          <p:nvPr/>
        </p:nvCxnSpPr>
        <p:spPr>
          <a:xfrm flipV="1">
            <a:off x="4359859" y="12419870"/>
            <a:ext cx="12053913" cy="572332"/>
          </a:xfrm>
          <a:prstGeom prst="bentConnector3">
            <a:avLst>
              <a:gd name="adj1" fmla="val 99941"/>
            </a:avLst>
          </a:prstGeom>
          <a:ln w="23368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6C1F97-6788-8ECD-B2E5-2019E0339224}"/>
              </a:ext>
            </a:extLst>
          </p:cNvPr>
          <p:cNvSpPr txBox="1"/>
          <p:nvPr/>
        </p:nvSpPr>
        <p:spPr>
          <a:xfrm>
            <a:off x="11160603" y="12730537"/>
            <a:ext cx="986874" cy="461665"/>
          </a:xfrm>
          <a:prstGeom prst="rect">
            <a:avLst/>
          </a:prstGeom>
          <a:solidFill>
            <a:schemeClr val="bg1"/>
          </a:solidFill>
          <a:ln w="23368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-0.068</a:t>
            </a: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94D5161-6720-2B41-BAF0-87962AE695E7}"/>
              </a:ext>
            </a:extLst>
          </p:cNvPr>
          <p:cNvCxnSpPr>
            <a:cxnSpLocks/>
          </p:cNvCxnSpPr>
          <p:nvPr/>
        </p:nvCxnSpPr>
        <p:spPr>
          <a:xfrm flipV="1">
            <a:off x="9645321" y="4765199"/>
            <a:ext cx="10499059" cy="1125317"/>
          </a:xfrm>
          <a:prstGeom prst="bentConnector3">
            <a:avLst>
              <a:gd name="adj1" fmla="val 42"/>
            </a:avLst>
          </a:prstGeom>
          <a:ln w="52832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382CB4-5571-73B5-7F06-229DD260EF01}"/>
              </a:ext>
            </a:extLst>
          </p:cNvPr>
          <p:cNvCxnSpPr>
            <a:cxnSpLocks/>
          </p:cNvCxnSpPr>
          <p:nvPr/>
        </p:nvCxnSpPr>
        <p:spPr>
          <a:xfrm rot="5400000">
            <a:off x="14968845" y="7244857"/>
            <a:ext cx="7626710" cy="2674411"/>
          </a:xfrm>
          <a:prstGeom prst="bentConnector3">
            <a:avLst>
              <a:gd name="adj1" fmla="val 107616"/>
            </a:avLst>
          </a:prstGeom>
          <a:ln w="5283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FFD8BE-0973-7554-4EC6-01C3519BD211}"/>
              </a:ext>
            </a:extLst>
          </p:cNvPr>
          <p:cNvSpPr txBox="1"/>
          <p:nvPr/>
        </p:nvSpPr>
        <p:spPr>
          <a:xfrm>
            <a:off x="14924149" y="4548898"/>
            <a:ext cx="877163" cy="461665"/>
          </a:xfrm>
          <a:prstGeom prst="rect">
            <a:avLst/>
          </a:prstGeom>
          <a:solidFill>
            <a:schemeClr val="bg1"/>
          </a:solidFill>
          <a:ln w="5283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0.396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141E55B-F0B5-C76A-443D-E6B1EBBA03B4}"/>
              </a:ext>
            </a:extLst>
          </p:cNvPr>
          <p:cNvCxnSpPr>
            <a:cxnSpLocks/>
          </p:cNvCxnSpPr>
          <p:nvPr/>
        </p:nvCxnSpPr>
        <p:spPr>
          <a:xfrm flipV="1">
            <a:off x="13264001" y="5197726"/>
            <a:ext cx="6040169" cy="685009"/>
          </a:xfrm>
          <a:prstGeom prst="bentConnector3">
            <a:avLst>
              <a:gd name="adj1" fmla="val -252"/>
            </a:avLst>
          </a:prstGeom>
          <a:ln w="57023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CCD4069-EA92-FB6E-7F5D-315697DEDB13}"/>
              </a:ext>
            </a:extLst>
          </p:cNvPr>
          <p:cNvCxnSpPr>
            <a:cxnSpLocks/>
          </p:cNvCxnSpPr>
          <p:nvPr/>
        </p:nvCxnSpPr>
        <p:spPr>
          <a:xfrm rot="5400000">
            <a:off x="15084378" y="8023014"/>
            <a:ext cx="7051311" cy="1388273"/>
          </a:xfrm>
          <a:prstGeom prst="bentConnector3">
            <a:avLst>
              <a:gd name="adj1" fmla="val 99890"/>
            </a:avLst>
          </a:prstGeom>
          <a:ln w="57023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C646415-FDF9-9D16-30D9-83B3C7A05D12}"/>
              </a:ext>
            </a:extLst>
          </p:cNvPr>
          <p:cNvSpPr txBox="1"/>
          <p:nvPr/>
        </p:nvSpPr>
        <p:spPr>
          <a:xfrm>
            <a:off x="13843479" y="4973576"/>
            <a:ext cx="877163" cy="461665"/>
          </a:xfrm>
          <a:prstGeom prst="rect">
            <a:avLst/>
          </a:prstGeom>
          <a:solidFill>
            <a:schemeClr val="bg1"/>
          </a:solidFill>
          <a:ln w="5702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0.433</a:t>
            </a:r>
          </a:p>
        </p:txBody>
      </p: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601B0E9D-1DDC-4179-E5B2-9AF4D51F69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707911" y="6966091"/>
            <a:ext cx="4007" cy="10370457"/>
          </a:xfrm>
          <a:prstGeom prst="bentConnector2">
            <a:avLst/>
          </a:prstGeom>
          <a:ln w="9906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F7936F-913B-1D6C-0710-9A047E3CAD73}"/>
              </a:ext>
            </a:extLst>
          </p:cNvPr>
          <p:cNvSpPr txBox="1"/>
          <p:nvPr/>
        </p:nvSpPr>
        <p:spPr>
          <a:xfrm>
            <a:off x="11160605" y="11891334"/>
            <a:ext cx="979755" cy="461665"/>
          </a:xfrm>
          <a:prstGeom prst="rect">
            <a:avLst/>
          </a:prstGeom>
          <a:solidFill>
            <a:schemeClr val="bg1"/>
          </a:solidFill>
          <a:ln w="9906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0.055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4C16B26D-1880-46D0-26F6-8993300638D6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 rot="16200000" flipH="1">
            <a:off x="14515555" y="8611150"/>
            <a:ext cx="1177682" cy="3625875"/>
          </a:xfrm>
          <a:prstGeom prst="bentConnector3">
            <a:avLst>
              <a:gd name="adj1" fmla="val 50000"/>
            </a:avLst>
          </a:prstGeom>
          <a:ln w="24003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6D206C9-BE77-83F8-F69A-4F4CEDB7C8F0}"/>
              </a:ext>
            </a:extLst>
          </p:cNvPr>
          <p:cNvSpPr txBox="1"/>
          <p:nvPr/>
        </p:nvSpPr>
        <p:spPr>
          <a:xfrm>
            <a:off x="14535176" y="10183965"/>
            <a:ext cx="979756" cy="461665"/>
          </a:xfrm>
          <a:prstGeom prst="rect">
            <a:avLst/>
          </a:prstGeom>
          <a:solidFill>
            <a:schemeClr val="bg1"/>
          </a:solidFill>
          <a:ln w="24003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-0.070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3D618-5076-9892-5C0D-A178A8150F2D}"/>
              </a:ext>
            </a:extLst>
          </p:cNvPr>
          <p:cNvCxnSpPr>
            <a:cxnSpLocks/>
          </p:cNvCxnSpPr>
          <p:nvPr/>
        </p:nvCxnSpPr>
        <p:spPr>
          <a:xfrm>
            <a:off x="13290974" y="6571271"/>
            <a:ext cx="0" cy="1874002"/>
          </a:xfrm>
          <a:prstGeom prst="straightConnector1">
            <a:avLst/>
          </a:prstGeom>
          <a:ln w="141732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CC9E99-4165-01CD-F030-91153B3233BC}"/>
              </a:ext>
            </a:extLst>
          </p:cNvPr>
          <p:cNvSpPr txBox="1"/>
          <p:nvPr/>
        </p:nvSpPr>
        <p:spPr>
          <a:xfrm>
            <a:off x="12832615" y="7448033"/>
            <a:ext cx="877163" cy="461665"/>
          </a:xfrm>
          <a:prstGeom prst="rect">
            <a:avLst/>
          </a:prstGeom>
          <a:solidFill>
            <a:schemeClr val="bg1"/>
          </a:solidFill>
          <a:ln w="141732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19E97EF-9DD5-2F0B-130D-6D2388183F3F}"/>
              </a:ext>
            </a:extLst>
          </p:cNvPr>
          <p:cNvCxnSpPr/>
          <p:nvPr/>
        </p:nvCxnSpPr>
        <p:spPr>
          <a:xfrm flipH="1">
            <a:off x="14282059" y="9143998"/>
            <a:ext cx="1632858" cy="0"/>
          </a:xfrm>
          <a:prstGeom prst="straightConnector1">
            <a:avLst/>
          </a:prstGeom>
          <a:ln w="9652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2238A3F4-8CA1-F6F2-6595-B45F5C5551D2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689215" y="7275073"/>
            <a:ext cx="0" cy="1146852"/>
          </a:xfrm>
          <a:prstGeom prst="straightConnector1">
            <a:avLst/>
          </a:prstGeom>
          <a:ln w="24638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5926734" y="1101292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F0E83-3D3A-DE04-9CB6-1D10465ADD2C}"/>
              </a:ext>
            </a:extLst>
          </p:cNvPr>
          <p:cNvSpPr/>
          <p:nvPr/>
        </p:nvSpPr>
        <p:spPr>
          <a:xfrm>
            <a:off x="5072743" y="11016343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AC9D3-A0FE-BAD6-937E-7D5A2722D60C}"/>
              </a:ext>
            </a:extLst>
          </p:cNvPr>
          <p:cNvSpPr/>
          <p:nvPr/>
        </p:nvSpPr>
        <p:spPr>
          <a:xfrm>
            <a:off x="5072743" y="5889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35C-7F63-29A4-69B1-67E4D8E0C79C}"/>
              </a:ext>
            </a:extLst>
          </p:cNvPr>
          <p:cNvSpPr/>
          <p:nvPr/>
        </p:nvSpPr>
        <p:spPr>
          <a:xfrm>
            <a:off x="8698615" y="589258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fixation ability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12300859" y="588516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2300859" y="84527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EF88868-3332-0348-FFC7-7E644FA84D13}"/>
              </a:ext>
            </a:extLst>
          </p:cNvPr>
          <p:cNvSpPr txBox="1"/>
          <p:nvPr/>
        </p:nvSpPr>
        <p:spPr>
          <a:xfrm>
            <a:off x="9199339" y="7605801"/>
            <a:ext cx="979755" cy="461665"/>
          </a:xfrm>
          <a:prstGeom prst="rect">
            <a:avLst/>
          </a:prstGeom>
          <a:solidFill>
            <a:schemeClr val="bg1"/>
          </a:solidFill>
          <a:ln w="24638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-0.072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6C963D3-A037-AA03-21EE-F9FD4D30904A}"/>
              </a:ext>
            </a:extLst>
          </p:cNvPr>
          <p:cNvCxnSpPr>
            <a:cxnSpLocks/>
          </p:cNvCxnSpPr>
          <p:nvPr/>
        </p:nvCxnSpPr>
        <p:spPr>
          <a:xfrm flipV="1">
            <a:off x="16931006" y="7297100"/>
            <a:ext cx="1104" cy="1158626"/>
          </a:xfrm>
          <a:prstGeom prst="straightConnector1">
            <a:avLst/>
          </a:prstGeom>
          <a:ln w="603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BFA210-1EF0-9547-4715-BA37CF7BD3EB}"/>
              </a:ext>
            </a:extLst>
          </p:cNvPr>
          <p:cNvSpPr txBox="1"/>
          <p:nvPr/>
        </p:nvSpPr>
        <p:spPr>
          <a:xfrm>
            <a:off x="16440269" y="7791385"/>
            <a:ext cx="979755" cy="461665"/>
          </a:xfrm>
          <a:prstGeom prst="rect">
            <a:avLst/>
          </a:prstGeom>
          <a:solidFill>
            <a:schemeClr val="bg1"/>
          </a:solidFill>
          <a:ln w="60325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5926733" y="58891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29DB861-A3E9-4840-7238-A52E0BFB9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98490" y="6601410"/>
            <a:ext cx="796653" cy="2039470"/>
          </a:xfrm>
          <a:prstGeom prst="bentConnector2">
            <a:avLst/>
          </a:prstGeom>
          <a:ln w="2705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A4B64FD-2DE2-AF98-FA08-FD9285A71FA9}"/>
              </a:ext>
            </a:extLst>
          </p:cNvPr>
          <p:cNvCxnSpPr>
            <a:cxnSpLocks/>
          </p:cNvCxnSpPr>
          <p:nvPr/>
        </p:nvCxnSpPr>
        <p:spPr>
          <a:xfrm flipH="1">
            <a:off x="14303375" y="8640880"/>
            <a:ext cx="804638" cy="0"/>
          </a:xfrm>
          <a:prstGeom prst="straightConnector1">
            <a:avLst/>
          </a:prstGeom>
          <a:ln w="2514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1DC4B8-EF7C-9623-380E-8EC9F506BCC0}"/>
              </a:ext>
            </a:extLst>
          </p:cNvPr>
          <p:cNvSpPr txBox="1"/>
          <p:nvPr/>
        </p:nvSpPr>
        <p:spPr>
          <a:xfrm>
            <a:off x="14606213" y="7643891"/>
            <a:ext cx="979755" cy="461665"/>
          </a:xfrm>
          <a:prstGeom prst="rect">
            <a:avLst/>
          </a:prstGeom>
          <a:solidFill>
            <a:schemeClr val="bg1"/>
          </a:solidFill>
          <a:ln w="2705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-0.121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E3B6DEE-336F-3561-BA7E-405736118315}"/>
              </a:ext>
            </a:extLst>
          </p:cNvPr>
          <p:cNvSpPr txBox="1"/>
          <p:nvPr/>
        </p:nvSpPr>
        <p:spPr>
          <a:xfrm>
            <a:off x="14685308" y="8887720"/>
            <a:ext cx="877163" cy="461665"/>
          </a:xfrm>
          <a:prstGeom prst="rect">
            <a:avLst/>
          </a:prstGeom>
          <a:solidFill>
            <a:schemeClr val="bg1"/>
          </a:solidFill>
          <a:ln w="9652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0.065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37C4D7-0637-788E-3DEA-747A3177AA37}"/>
              </a:ext>
            </a:extLst>
          </p:cNvPr>
          <p:cNvSpPr txBox="1"/>
          <p:nvPr/>
        </p:nvSpPr>
        <p:spPr>
          <a:xfrm>
            <a:off x="7514555" y="11168682"/>
            <a:ext cx="979755" cy="461665"/>
          </a:xfrm>
          <a:prstGeom prst="rect">
            <a:avLst/>
          </a:prstGeom>
          <a:solidFill>
            <a:schemeClr val="bg1"/>
          </a:solidFill>
          <a:ln w="31876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7902-E9F8-72DE-A9F1-BEBBEB588E49}"/>
              </a:ext>
            </a:extLst>
          </p:cNvPr>
          <p:cNvSpPr txBox="1"/>
          <p:nvPr/>
        </p:nvSpPr>
        <p:spPr>
          <a:xfrm>
            <a:off x="265281" y="15833928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psem</a:t>
            </a:r>
            <a:r>
              <a:rPr lang="en-US" dirty="0"/>
              <a:t> SEM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5914917" y="84523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4E3AC5-DBE5-EB33-B7CD-04144A8BA1F6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11877132" y="7654567"/>
            <a:ext cx="1868925" cy="6230283"/>
          </a:xfrm>
          <a:prstGeom prst="bentConnector2">
            <a:avLst/>
          </a:prstGeom>
          <a:ln w="3352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17C3B9-C747-8A40-C16F-CDCC80EC57A1}"/>
              </a:ext>
            </a:extLst>
          </p:cNvPr>
          <p:cNvSpPr txBox="1"/>
          <p:nvPr/>
        </p:nvSpPr>
        <p:spPr>
          <a:xfrm>
            <a:off x="9244150" y="10308044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532E-9DD7-CAEE-B7AF-9161BDEA3277}"/>
              </a:ext>
            </a:extLst>
          </p:cNvPr>
          <p:cNvCxnSpPr>
            <a:cxnSpLocks/>
          </p:cNvCxnSpPr>
          <p:nvPr/>
        </p:nvCxnSpPr>
        <p:spPr>
          <a:xfrm flipH="1">
            <a:off x="10668001" y="9144002"/>
            <a:ext cx="1632858" cy="0"/>
          </a:xfrm>
          <a:prstGeom prst="straightConnector1">
            <a:avLst/>
          </a:prstGeom>
          <a:ln w="12344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BD287D-5385-1DD2-FBC0-80C4519C666F}"/>
              </a:ext>
            </a:extLst>
          </p:cNvPr>
          <p:cNvSpPr/>
          <p:nvPr/>
        </p:nvSpPr>
        <p:spPr>
          <a:xfrm>
            <a:off x="8705851" y="84527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03CE8-4F8E-48CB-6CBF-AB028BEB25CC}"/>
              </a:ext>
            </a:extLst>
          </p:cNvPr>
          <p:cNvSpPr txBox="1"/>
          <p:nvPr/>
        </p:nvSpPr>
        <p:spPr>
          <a:xfrm>
            <a:off x="11168723" y="8921985"/>
            <a:ext cx="979756" cy="461665"/>
          </a:xfrm>
          <a:prstGeom prst="rect">
            <a:avLst/>
          </a:prstGeom>
          <a:solidFill>
            <a:schemeClr val="bg1"/>
          </a:solidFill>
          <a:ln w="123444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0.686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7305B70-A548-9059-1FD6-A9E4F8A32B66}"/>
              </a:ext>
            </a:extLst>
          </p:cNvPr>
          <p:cNvCxnSpPr/>
          <p:nvPr/>
        </p:nvCxnSpPr>
        <p:spPr>
          <a:xfrm>
            <a:off x="17526000" y="9834829"/>
            <a:ext cx="0" cy="1178098"/>
          </a:xfrm>
          <a:prstGeom prst="straightConnector1">
            <a:avLst/>
          </a:prstGeom>
          <a:ln w="13970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1EEF96D-E609-22E4-0260-739D11D26C18}"/>
              </a:ext>
            </a:extLst>
          </p:cNvPr>
          <p:cNvSpPr txBox="1"/>
          <p:nvPr/>
        </p:nvSpPr>
        <p:spPr>
          <a:xfrm>
            <a:off x="17036122" y="10145972"/>
            <a:ext cx="979756" cy="461665"/>
          </a:xfrm>
          <a:prstGeom prst="rect">
            <a:avLst/>
          </a:prstGeom>
          <a:solidFill>
            <a:schemeClr val="bg1"/>
          </a:solidFill>
          <a:ln w="13970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0.015</a:t>
            </a:r>
          </a:p>
        </p:txBody>
      </p: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17E885F3-9C7F-D6B5-A828-2D8F047A774F}"/>
              </a:ext>
            </a:extLst>
          </p:cNvPr>
          <p:cNvCxnSpPr>
            <a:stCxn id="22" idx="3"/>
          </p:cNvCxnSpPr>
          <p:nvPr/>
        </p:nvCxnSpPr>
        <p:spPr>
          <a:xfrm>
            <a:off x="17907933" y="6580417"/>
            <a:ext cx="702098" cy="4819097"/>
          </a:xfrm>
          <a:prstGeom prst="bentConnector2">
            <a:avLst/>
          </a:prstGeom>
          <a:ln w="17653"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17D5F78-F283-264D-61ED-9587502026E4}"/>
              </a:ext>
            </a:extLst>
          </p:cNvPr>
          <p:cNvCxnSpPr/>
          <p:nvPr/>
        </p:nvCxnSpPr>
        <p:spPr>
          <a:xfrm flipH="1">
            <a:off x="17915895" y="11399512"/>
            <a:ext cx="694136" cy="0"/>
          </a:xfrm>
          <a:prstGeom prst="straightConnector1">
            <a:avLst/>
          </a:prstGeom>
          <a:ln w="17653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CA4FBB4-D473-9C8E-785D-BFD8977E709C}"/>
              </a:ext>
            </a:extLst>
          </p:cNvPr>
          <p:cNvSpPr txBox="1"/>
          <p:nvPr/>
        </p:nvSpPr>
        <p:spPr>
          <a:xfrm>
            <a:off x="18120153" y="7617019"/>
            <a:ext cx="979756" cy="461665"/>
          </a:xfrm>
          <a:prstGeom prst="rect">
            <a:avLst/>
          </a:prstGeom>
          <a:solidFill>
            <a:schemeClr val="bg1"/>
          </a:solidFill>
          <a:ln w="17653"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-0.019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4459068" y="13887758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7444994" y="1388724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79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300821-93A1-20EC-8836-2C0408F2277D}"/>
              </a:ext>
            </a:extLst>
          </p:cNvPr>
          <p:cNvCxnSpPr>
            <a:cxnSpLocks/>
          </p:cNvCxnSpPr>
          <p:nvPr/>
        </p:nvCxnSpPr>
        <p:spPr>
          <a:xfrm>
            <a:off x="6063343" y="7271658"/>
            <a:ext cx="0" cy="3744684"/>
          </a:xfrm>
          <a:prstGeom prst="straightConnector1">
            <a:avLst/>
          </a:prstGeom>
          <a:ln w="56261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EDC2CC-31C8-86F9-A7D8-9AA1FF8C6344}"/>
              </a:ext>
            </a:extLst>
          </p:cNvPr>
          <p:cNvSpPr txBox="1"/>
          <p:nvPr/>
        </p:nvSpPr>
        <p:spPr>
          <a:xfrm>
            <a:off x="5624764" y="8894486"/>
            <a:ext cx="877163" cy="461665"/>
          </a:xfrm>
          <a:prstGeom prst="rect">
            <a:avLst/>
          </a:prstGeom>
          <a:solidFill>
            <a:schemeClr val="bg1"/>
          </a:solidFill>
          <a:ln w="56261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0.408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A040BB4-503A-C7A6-4819-4E9E1C85AA6B}"/>
              </a:ext>
            </a:extLst>
          </p:cNvPr>
          <p:cNvCxnSpPr>
            <a:cxnSpLocks/>
          </p:cNvCxnSpPr>
          <p:nvPr/>
        </p:nvCxnSpPr>
        <p:spPr>
          <a:xfrm flipV="1">
            <a:off x="7053945" y="9835247"/>
            <a:ext cx="1900977" cy="1565915"/>
          </a:xfrm>
          <a:prstGeom prst="bentConnector3">
            <a:avLst>
              <a:gd name="adj1" fmla="val 99861"/>
            </a:avLst>
          </a:prstGeom>
          <a:ln w="3187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F94D5161-6720-2B41-BAF0-87962AE695E7}"/>
              </a:ext>
            </a:extLst>
          </p:cNvPr>
          <p:cNvCxnSpPr>
            <a:cxnSpLocks/>
          </p:cNvCxnSpPr>
          <p:nvPr/>
        </p:nvCxnSpPr>
        <p:spPr>
          <a:xfrm flipV="1">
            <a:off x="9645321" y="4765199"/>
            <a:ext cx="10499059" cy="1125317"/>
          </a:xfrm>
          <a:prstGeom prst="bentConnector3">
            <a:avLst>
              <a:gd name="adj1" fmla="val 42"/>
            </a:avLst>
          </a:prstGeom>
          <a:ln w="52832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60382CB4-5571-73B5-7F06-229DD260EF01}"/>
              </a:ext>
            </a:extLst>
          </p:cNvPr>
          <p:cNvCxnSpPr>
            <a:cxnSpLocks/>
          </p:cNvCxnSpPr>
          <p:nvPr/>
        </p:nvCxnSpPr>
        <p:spPr>
          <a:xfrm rot="5400000">
            <a:off x="14968845" y="7244857"/>
            <a:ext cx="7626710" cy="2674411"/>
          </a:xfrm>
          <a:prstGeom prst="bentConnector3">
            <a:avLst>
              <a:gd name="adj1" fmla="val 107616"/>
            </a:avLst>
          </a:prstGeom>
          <a:ln w="52832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FFD8BE-0973-7554-4EC6-01C3519BD211}"/>
              </a:ext>
            </a:extLst>
          </p:cNvPr>
          <p:cNvSpPr txBox="1"/>
          <p:nvPr/>
        </p:nvSpPr>
        <p:spPr>
          <a:xfrm>
            <a:off x="14924149" y="4548898"/>
            <a:ext cx="877163" cy="461665"/>
          </a:xfrm>
          <a:prstGeom prst="rect">
            <a:avLst/>
          </a:prstGeom>
          <a:solidFill>
            <a:schemeClr val="bg1"/>
          </a:solidFill>
          <a:ln w="52832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0.396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141E55B-F0B5-C76A-443D-E6B1EBBA03B4}"/>
              </a:ext>
            </a:extLst>
          </p:cNvPr>
          <p:cNvCxnSpPr>
            <a:cxnSpLocks/>
          </p:cNvCxnSpPr>
          <p:nvPr/>
        </p:nvCxnSpPr>
        <p:spPr>
          <a:xfrm flipV="1">
            <a:off x="13264001" y="5197726"/>
            <a:ext cx="6040169" cy="685009"/>
          </a:xfrm>
          <a:prstGeom prst="bentConnector3">
            <a:avLst>
              <a:gd name="adj1" fmla="val -252"/>
            </a:avLst>
          </a:prstGeom>
          <a:ln w="57023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0CCD4069-EA92-FB6E-7F5D-315697DEDB13}"/>
              </a:ext>
            </a:extLst>
          </p:cNvPr>
          <p:cNvCxnSpPr>
            <a:cxnSpLocks/>
          </p:cNvCxnSpPr>
          <p:nvPr/>
        </p:nvCxnSpPr>
        <p:spPr>
          <a:xfrm rot="5400000">
            <a:off x="15084378" y="8023014"/>
            <a:ext cx="7051311" cy="1388273"/>
          </a:xfrm>
          <a:prstGeom prst="bentConnector3">
            <a:avLst>
              <a:gd name="adj1" fmla="val 99890"/>
            </a:avLst>
          </a:prstGeom>
          <a:ln w="57023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C646415-FDF9-9D16-30D9-83B3C7A05D12}"/>
              </a:ext>
            </a:extLst>
          </p:cNvPr>
          <p:cNvSpPr txBox="1"/>
          <p:nvPr/>
        </p:nvSpPr>
        <p:spPr>
          <a:xfrm>
            <a:off x="13843479" y="4973576"/>
            <a:ext cx="877163" cy="461665"/>
          </a:xfrm>
          <a:prstGeom prst="rect">
            <a:avLst/>
          </a:prstGeom>
          <a:solidFill>
            <a:schemeClr val="bg1"/>
          </a:solidFill>
          <a:ln w="57023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0.433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203D618-5076-9892-5C0D-A178A8150F2D}"/>
              </a:ext>
            </a:extLst>
          </p:cNvPr>
          <p:cNvCxnSpPr>
            <a:cxnSpLocks/>
          </p:cNvCxnSpPr>
          <p:nvPr/>
        </p:nvCxnSpPr>
        <p:spPr>
          <a:xfrm>
            <a:off x="13290974" y="6571271"/>
            <a:ext cx="0" cy="1874002"/>
          </a:xfrm>
          <a:prstGeom prst="straightConnector1">
            <a:avLst/>
          </a:prstGeom>
          <a:ln w="141732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6CC9E99-4165-01CD-F030-91153B3233BC}"/>
              </a:ext>
            </a:extLst>
          </p:cNvPr>
          <p:cNvSpPr txBox="1"/>
          <p:nvPr/>
        </p:nvSpPr>
        <p:spPr>
          <a:xfrm>
            <a:off x="12832615" y="7448033"/>
            <a:ext cx="877163" cy="461665"/>
          </a:xfrm>
          <a:prstGeom prst="rect">
            <a:avLst/>
          </a:prstGeom>
          <a:solidFill>
            <a:schemeClr val="bg1"/>
          </a:solidFill>
          <a:ln w="141732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0.892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5926734" y="1101292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FF0E83-3D3A-DE04-9CB6-1D10465ADD2C}"/>
              </a:ext>
            </a:extLst>
          </p:cNvPr>
          <p:cNvSpPr/>
          <p:nvPr/>
        </p:nvSpPr>
        <p:spPr>
          <a:xfrm>
            <a:off x="5072743" y="11016343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8AC9D3-A0FE-BAD6-937E-7D5A2722D60C}"/>
              </a:ext>
            </a:extLst>
          </p:cNvPr>
          <p:cNvSpPr/>
          <p:nvPr/>
        </p:nvSpPr>
        <p:spPr>
          <a:xfrm>
            <a:off x="5072743" y="5889172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2735C-7F63-29A4-69B1-67E4D8E0C79C}"/>
              </a:ext>
            </a:extLst>
          </p:cNvPr>
          <p:cNvSpPr/>
          <p:nvPr/>
        </p:nvSpPr>
        <p:spPr>
          <a:xfrm>
            <a:off x="8698615" y="5892587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fixation ability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12300859" y="5885164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2300859" y="84527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6C963D3-A037-AA03-21EE-F9FD4D30904A}"/>
              </a:ext>
            </a:extLst>
          </p:cNvPr>
          <p:cNvCxnSpPr>
            <a:cxnSpLocks/>
          </p:cNvCxnSpPr>
          <p:nvPr/>
        </p:nvCxnSpPr>
        <p:spPr>
          <a:xfrm flipV="1">
            <a:off x="16931006" y="7297100"/>
            <a:ext cx="1104" cy="1158626"/>
          </a:xfrm>
          <a:prstGeom prst="straightConnector1">
            <a:avLst/>
          </a:prstGeom>
          <a:ln w="6032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2BFA210-1EF0-9547-4715-BA37CF7BD3EB}"/>
              </a:ext>
            </a:extLst>
          </p:cNvPr>
          <p:cNvSpPr txBox="1"/>
          <p:nvPr/>
        </p:nvSpPr>
        <p:spPr>
          <a:xfrm>
            <a:off x="16440269" y="7791385"/>
            <a:ext cx="979755" cy="461665"/>
          </a:xfrm>
          <a:prstGeom prst="rect">
            <a:avLst/>
          </a:prstGeom>
          <a:solidFill>
            <a:schemeClr val="bg1"/>
          </a:solidFill>
          <a:ln w="60325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5926733" y="58891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629DB861-A3E9-4840-7238-A52E0BFB937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098490" y="6601410"/>
            <a:ext cx="796653" cy="2039470"/>
          </a:xfrm>
          <a:prstGeom prst="bentConnector2">
            <a:avLst/>
          </a:prstGeom>
          <a:ln w="2705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A4B64FD-2DE2-AF98-FA08-FD9285A71FA9}"/>
              </a:ext>
            </a:extLst>
          </p:cNvPr>
          <p:cNvCxnSpPr>
            <a:cxnSpLocks/>
          </p:cNvCxnSpPr>
          <p:nvPr/>
        </p:nvCxnSpPr>
        <p:spPr>
          <a:xfrm flipH="1">
            <a:off x="14303375" y="8640880"/>
            <a:ext cx="804638" cy="0"/>
          </a:xfrm>
          <a:prstGeom prst="straightConnector1">
            <a:avLst/>
          </a:prstGeom>
          <a:ln w="25146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591DC4B8-EF7C-9623-380E-8EC9F506BCC0}"/>
              </a:ext>
            </a:extLst>
          </p:cNvPr>
          <p:cNvSpPr txBox="1"/>
          <p:nvPr/>
        </p:nvSpPr>
        <p:spPr>
          <a:xfrm>
            <a:off x="14606213" y="7643891"/>
            <a:ext cx="979755" cy="461665"/>
          </a:xfrm>
          <a:prstGeom prst="rect">
            <a:avLst/>
          </a:prstGeom>
          <a:solidFill>
            <a:schemeClr val="bg1"/>
          </a:solidFill>
          <a:ln w="27051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-0.121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037C4D7-0637-788E-3DEA-747A3177AA37}"/>
              </a:ext>
            </a:extLst>
          </p:cNvPr>
          <p:cNvSpPr txBox="1"/>
          <p:nvPr/>
        </p:nvSpPr>
        <p:spPr>
          <a:xfrm>
            <a:off x="7514555" y="11168682"/>
            <a:ext cx="979755" cy="461665"/>
          </a:xfrm>
          <a:prstGeom prst="rect">
            <a:avLst/>
          </a:prstGeom>
          <a:solidFill>
            <a:schemeClr val="bg1"/>
          </a:solidFill>
          <a:ln w="31876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47902-E9F8-72DE-A9F1-BEBBEB588E49}"/>
              </a:ext>
            </a:extLst>
          </p:cNvPr>
          <p:cNvSpPr txBox="1"/>
          <p:nvPr/>
        </p:nvSpPr>
        <p:spPr>
          <a:xfrm>
            <a:off x="2495863" y="14240656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psem</a:t>
            </a:r>
            <a:r>
              <a:rPr lang="en-US" dirty="0"/>
              <a:t> SEM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5914917" y="8452343"/>
            <a:ext cx="1981200" cy="1382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6A4E3AC5-DBE5-EB33-B7CD-04144A8BA1F6}"/>
              </a:ext>
            </a:extLst>
          </p:cNvPr>
          <p:cNvCxnSpPr>
            <a:cxnSpLocks/>
            <a:stCxn id="42" idx="2"/>
          </p:cNvCxnSpPr>
          <p:nvPr/>
        </p:nvCxnSpPr>
        <p:spPr>
          <a:xfrm rot="16200000" flipH="1">
            <a:off x="11877132" y="7654567"/>
            <a:ext cx="1868925" cy="6230283"/>
          </a:xfrm>
          <a:prstGeom prst="bentConnector2">
            <a:avLst/>
          </a:prstGeom>
          <a:ln w="3352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C17C3B9-C747-8A40-C16F-CDCC80EC57A1}"/>
              </a:ext>
            </a:extLst>
          </p:cNvPr>
          <p:cNvSpPr txBox="1"/>
          <p:nvPr/>
        </p:nvSpPr>
        <p:spPr>
          <a:xfrm>
            <a:off x="9244150" y="10308044"/>
            <a:ext cx="979755" cy="461665"/>
          </a:xfrm>
          <a:prstGeom prst="rect">
            <a:avLst/>
          </a:prstGeom>
          <a:solidFill>
            <a:schemeClr val="bg1"/>
          </a:solidFill>
          <a:ln w="3352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-0.176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1A532E-9DD7-CAEE-B7AF-9161BDEA3277}"/>
              </a:ext>
            </a:extLst>
          </p:cNvPr>
          <p:cNvCxnSpPr>
            <a:cxnSpLocks/>
          </p:cNvCxnSpPr>
          <p:nvPr/>
        </p:nvCxnSpPr>
        <p:spPr>
          <a:xfrm flipH="1">
            <a:off x="10668001" y="9144002"/>
            <a:ext cx="1632858" cy="0"/>
          </a:xfrm>
          <a:prstGeom prst="straightConnector1">
            <a:avLst/>
          </a:prstGeom>
          <a:ln w="123444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ABD287D-5385-1DD2-FBC0-80C4519C666F}"/>
              </a:ext>
            </a:extLst>
          </p:cNvPr>
          <p:cNvSpPr/>
          <p:nvPr/>
        </p:nvSpPr>
        <p:spPr>
          <a:xfrm>
            <a:off x="8705851" y="84527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03CE8-4F8E-48CB-6CBF-AB028BEB25CC}"/>
              </a:ext>
            </a:extLst>
          </p:cNvPr>
          <p:cNvSpPr txBox="1"/>
          <p:nvPr/>
        </p:nvSpPr>
        <p:spPr>
          <a:xfrm>
            <a:off x="11168723" y="8921985"/>
            <a:ext cx="979756" cy="461665"/>
          </a:xfrm>
          <a:prstGeom prst="rect">
            <a:avLst/>
          </a:prstGeom>
          <a:solidFill>
            <a:schemeClr val="bg1"/>
          </a:solidFill>
          <a:ln w="123444">
            <a:solidFill>
              <a:schemeClr val="accent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0.686</a:t>
            </a:r>
          </a:p>
        </p:txBody>
      </p:sp>
    </p:spTree>
    <p:extLst>
      <p:ext uri="{BB962C8B-B14F-4D97-AF65-F5344CB8AC3E}">
        <p14:creationId xmlns:p14="http://schemas.microsoft.com/office/powerpoint/2010/main" val="167498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1661</TotalTime>
  <Words>128</Words>
  <Application>Microsoft Macintosh PowerPoint</Application>
  <PresentationFormat>Custom</PresentationFormat>
  <Paragraphs>79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20</cp:revision>
  <dcterms:created xsi:type="dcterms:W3CDTF">2022-10-19T19:59:54Z</dcterms:created>
  <dcterms:modified xsi:type="dcterms:W3CDTF">2022-12-06T05:10:53Z</dcterms:modified>
</cp:coreProperties>
</file>