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sldIdLst>
    <p:sldId id="276" r:id="rId2"/>
    <p:sldId id="277" r:id="rId3"/>
    <p:sldId id="278" r:id="rId4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17"/>
    <p:restoredTop sz="96343"/>
  </p:normalViewPr>
  <p:slideViewPr>
    <p:cSldViewPr snapToGrid="0">
      <p:cViewPr>
        <p:scale>
          <a:sx n="135" d="100"/>
          <a:sy n="135" d="100"/>
        </p:scale>
        <p:origin x="-3320" y="-2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06FE09F-1166-D3EA-09AE-6462ACA90433}"/>
              </a:ext>
            </a:extLst>
          </p:cNvPr>
          <p:cNvCxnSpPr>
            <a:cxnSpLocks/>
            <a:stCxn id="151" idx="1"/>
            <a:endCxn id="150" idx="3"/>
          </p:cNvCxnSpPr>
          <p:nvPr/>
        </p:nvCxnSpPr>
        <p:spPr>
          <a:xfrm flipH="1" flipV="1">
            <a:off x="6958973" y="4724595"/>
            <a:ext cx="2707333" cy="7531"/>
          </a:xfrm>
          <a:prstGeom prst="straightConnector1">
            <a:avLst/>
          </a:prstGeom>
          <a:ln w="149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3174060-880C-85BE-973E-5A3CB9A219CC}"/>
              </a:ext>
            </a:extLst>
          </p:cNvPr>
          <p:cNvCxnSpPr>
            <a:cxnSpLocks/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7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1E57B4B-E988-43AE-3D45-43FD109A5FB7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6701800" y="7471688"/>
            <a:ext cx="3005922" cy="2477973"/>
          </a:xfrm>
          <a:prstGeom prst="straightConnector1">
            <a:avLst/>
          </a:prstGeom>
          <a:ln w="480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4CC1E2A-0496-1BB7-936C-437D17351894}"/>
              </a:ext>
            </a:extLst>
          </p:cNvPr>
          <p:cNvCxnSpPr>
            <a:cxnSpLocks/>
          </p:cNvCxnSpPr>
          <p:nvPr/>
        </p:nvCxnSpPr>
        <p:spPr>
          <a:xfrm>
            <a:off x="11504857" y="7471687"/>
            <a:ext cx="2731297" cy="2"/>
          </a:xfrm>
          <a:prstGeom prst="straightConnector1">
            <a:avLst/>
          </a:prstGeom>
          <a:ln w="621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D58EF09-8B95-4F31-0758-52C1BD1A684D}"/>
              </a:ext>
            </a:extLst>
          </p:cNvPr>
          <p:cNvCxnSpPr>
            <a:cxnSpLocks/>
            <a:stCxn id="145" idx="2"/>
            <a:endCxn id="143" idx="0"/>
          </p:cNvCxnSpPr>
          <p:nvPr/>
        </p:nvCxnSpPr>
        <p:spPr>
          <a:xfrm flipH="1">
            <a:off x="19731793" y="5163206"/>
            <a:ext cx="19454" cy="1855959"/>
          </a:xfrm>
          <a:prstGeom prst="straightConnector1">
            <a:avLst/>
          </a:prstGeom>
          <a:ln w="18592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9731793" y="7896388"/>
            <a:ext cx="5166" cy="1863521"/>
          </a:xfrm>
          <a:prstGeom prst="straightConnector1">
            <a:avLst/>
          </a:prstGeom>
          <a:ln w="18973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41548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58C187C-B6A3-5852-85DF-896F3B7E817C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14910942" y="7737567"/>
            <a:ext cx="3916318" cy="2460954"/>
          </a:xfrm>
          <a:prstGeom prst="straightConnector1">
            <a:avLst/>
          </a:prstGeom>
          <a:ln w="9486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F9CC82C-68F6-632C-D6BC-9D720D68E3E7}"/>
              </a:ext>
            </a:extLst>
          </p:cNvPr>
          <p:cNvCxnSpPr>
            <a:cxnSpLocks/>
          </p:cNvCxnSpPr>
          <p:nvPr/>
        </p:nvCxnSpPr>
        <p:spPr>
          <a:xfrm>
            <a:off x="6958973" y="10527145"/>
            <a:ext cx="11868287" cy="0"/>
          </a:xfrm>
          <a:prstGeom prst="straightConnector1">
            <a:avLst/>
          </a:prstGeom>
          <a:ln w="3200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0E41ED9-E24C-CA45-C448-4A15D4E18233}"/>
              </a:ext>
            </a:extLst>
          </p:cNvPr>
          <p:cNvCxnSpPr>
            <a:cxnSpLocks/>
            <a:stCxn id="150" idx="1"/>
            <a:endCxn id="146" idx="2"/>
          </p:cNvCxnSpPr>
          <p:nvPr/>
        </p:nvCxnSpPr>
        <p:spPr>
          <a:xfrm rot="10800000" flipH="1" flipV="1">
            <a:off x="5139575" y="4724594"/>
            <a:ext cx="14597384" cy="5912537"/>
          </a:xfrm>
          <a:prstGeom prst="bentConnector4">
            <a:avLst>
              <a:gd name="adj1" fmla="val -6460"/>
              <a:gd name="adj2" fmla="val 115948"/>
            </a:avLst>
          </a:prstGeom>
          <a:ln w="2705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3D39525-618A-0E5E-5962-FA061AF403E3}"/>
              </a:ext>
            </a:extLst>
          </p:cNvPr>
          <p:cNvCxnSpPr>
            <a:cxnSpLocks/>
          </p:cNvCxnSpPr>
          <p:nvPr/>
        </p:nvCxnSpPr>
        <p:spPr>
          <a:xfrm flipV="1">
            <a:off x="6772327" y="5170830"/>
            <a:ext cx="12040183" cy="5027690"/>
          </a:xfrm>
          <a:prstGeom prst="straightConnector1">
            <a:avLst/>
          </a:prstGeom>
          <a:ln w="5118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EF4A41A-5F73-8BC5-33B7-31C8F1EBE768}"/>
              </a:ext>
            </a:extLst>
          </p:cNvPr>
          <p:cNvCxnSpPr>
            <a:cxnSpLocks/>
          </p:cNvCxnSpPr>
          <p:nvPr/>
        </p:nvCxnSpPr>
        <p:spPr>
          <a:xfrm>
            <a:off x="11121594" y="4926755"/>
            <a:ext cx="3114560" cy="2079681"/>
          </a:xfrm>
          <a:prstGeom prst="straightConnector1">
            <a:avLst/>
          </a:prstGeom>
          <a:ln w="292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9666306" y="42935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110BDE9-8908-F5D6-4156-0F3FAA1D6E32}"/>
              </a:ext>
            </a:extLst>
          </p:cNvPr>
          <p:cNvCxnSpPr>
            <a:cxnSpLocks/>
          </p:cNvCxnSpPr>
          <p:nvPr/>
        </p:nvCxnSpPr>
        <p:spPr>
          <a:xfrm flipV="1">
            <a:off x="16019543" y="4715747"/>
            <a:ext cx="2785996" cy="7531"/>
          </a:xfrm>
          <a:prstGeom prst="straightConnector1">
            <a:avLst/>
          </a:prstGeom>
          <a:ln w="10972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22468256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2DEA27F-935B-D94A-2D5F-8264EAC3FDDF}"/>
              </a:ext>
            </a:extLst>
          </p:cNvPr>
          <p:cNvCxnSpPr>
            <a:cxnSpLocks/>
          </p:cNvCxnSpPr>
          <p:nvPr/>
        </p:nvCxnSpPr>
        <p:spPr>
          <a:xfrm>
            <a:off x="15858907" y="4842205"/>
            <a:ext cx="2961190" cy="4917704"/>
          </a:xfrm>
          <a:prstGeom prst="straightConnector1">
            <a:avLst/>
          </a:prstGeom>
          <a:ln w="12407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30ACE67-B7B9-B0CA-D90B-859AF06A0A79}"/>
              </a:ext>
            </a:extLst>
          </p:cNvPr>
          <p:cNvCxnSpPr>
            <a:cxnSpLocks/>
          </p:cNvCxnSpPr>
          <p:nvPr/>
        </p:nvCxnSpPr>
        <p:spPr>
          <a:xfrm flipV="1">
            <a:off x="20646658" y="5004807"/>
            <a:ext cx="14288" cy="5473926"/>
          </a:xfrm>
          <a:prstGeom prst="bentConnector3">
            <a:avLst>
              <a:gd name="adj1" fmla="val 6499776"/>
            </a:avLst>
          </a:prstGeom>
          <a:ln w="619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056E95C4-C923-6172-ED5A-038375542915}"/>
              </a:ext>
            </a:extLst>
          </p:cNvPr>
          <p:cNvCxnSpPr>
            <a:stCxn id="150" idx="0"/>
            <a:endCxn id="145" idx="0"/>
          </p:cNvCxnSpPr>
          <p:nvPr/>
        </p:nvCxnSpPr>
        <p:spPr>
          <a:xfrm rot="5400000" flipH="1" flipV="1">
            <a:off x="12900260" y="-2565003"/>
            <a:ext cx="12700" cy="13701973"/>
          </a:xfrm>
          <a:prstGeom prst="bentConnector3">
            <a:avLst>
              <a:gd name="adj1" fmla="val 7312504"/>
            </a:avLst>
          </a:prstGeom>
          <a:ln w="2298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439C9AB0-1DA9-E50D-981B-3798293AD17D}"/>
              </a:ext>
            </a:extLst>
          </p:cNvPr>
          <p:cNvCxnSpPr>
            <a:cxnSpLocks/>
            <a:stCxn id="152" idx="0"/>
            <a:endCxn id="145" idx="3"/>
          </p:cNvCxnSpPr>
          <p:nvPr/>
        </p:nvCxnSpPr>
        <p:spPr>
          <a:xfrm rot="16200000" flipV="1">
            <a:off x="20872166" y="4513375"/>
            <a:ext cx="2294570" cy="2717009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0084160-D7B3-7E90-B5E9-8786D36CA910}"/>
              </a:ext>
            </a:extLst>
          </p:cNvPr>
          <p:cNvCxnSpPr>
            <a:cxnSpLocks/>
            <a:stCxn id="149" idx="3"/>
            <a:endCxn id="143" idx="1"/>
          </p:cNvCxnSpPr>
          <p:nvPr/>
        </p:nvCxnSpPr>
        <p:spPr>
          <a:xfrm flipV="1">
            <a:off x="16077815" y="7457777"/>
            <a:ext cx="2744279" cy="13913"/>
          </a:xfrm>
          <a:prstGeom prst="straightConnector1">
            <a:avLst/>
          </a:prstGeom>
          <a:ln w="439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CE01A2-12CB-F702-2A3E-6C2772EB6B65}"/>
              </a:ext>
            </a:extLst>
          </p:cNvPr>
          <p:cNvGrpSpPr/>
          <p:nvPr/>
        </p:nvGrpSpPr>
        <p:grpSpPr>
          <a:xfrm>
            <a:off x="9994590" y="12516819"/>
            <a:ext cx="5751830" cy="1491548"/>
            <a:chOff x="10433050" y="12808239"/>
            <a:chExt cx="5751830" cy="1491548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403764" y="12854448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470692" y="12875469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243127" y="12857623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190684" y="12879623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427197" y="1286221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433647" y="12869258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484020" y="12869258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376824" y="1287271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333008" y="12854887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587260" y="1287431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155513" y="13745789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346941" y="12809231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294881" y="12808239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433050" y="12903688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20000893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20000893" y="38463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20000893" y="9309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F9630E7-B665-E4BF-AAE2-743E494E464F}"/>
              </a:ext>
            </a:extLst>
          </p:cNvPr>
          <p:cNvCxnSpPr>
            <a:cxnSpLocks/>
            <a:stCxn id="147" idx="1"/>
          </p:cNvCxnSpPr>
          <p:nvPr/>
        </p:nvCxnSpPr>
        <p:spPr>
          <a:xfrm rot="10800000" flipV="1">
            <a:off x="10544100" y="4732126"/>
            <a:ext cx="3692054" cy="1462196"/>
          </a:xfrm>
          <a:prstGeom prst="bentConnector3">
            <a:avLst/>
          </a:prstGeom>
          <a:ln w="116839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CD8AA-F1B9-60EF-F311-DED381AAFB59}"/>
              </a:ext>
            </a:extLst>
          </p:cNvPr>
          <p:cNvCxnSpPr>
            <a:endCxn id="148" idx="0"/>
          </p:cNvCxnSpPr>
          <p:nvPr/>
        </p:nvCxnSpPr>
        <p:spPr>
          <a:xfrm>
            <a:off x="10617421" y="6194322"/>
            <a:ext cx="0" cy="838754"/>
          </a:xfrm>
          <a:prstGeom prst="straightConnector1">
            <a:avLst/>
          </a:prstGeom>
          <a:ln w="11683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4236154" y="42935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92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20000893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20000892" y="38527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20000893" y="9309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516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5346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4787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7327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264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492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1062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3517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DB4402-C6DD-9792-CD1E-B18B0D14C39D}"/>
              </a:ext>
            </a:extLst>
          </p:cNvPr>
          <p:cNvCxnSpPr>
            <a:cxnSpLocks/>
          </p:cNvCxnSpPr>
          <p:nvPr/>
        </p:nvCxnSpPr>
        <p:spPr>
          <a:xfrm flipV="1">
            <a:off x="15792830" y="4741527"/>
            <a:ext cx="3012332" cy="2517656"/>
          </a:xfrm>
          <a:prstGeom prst="straightConnector1">
            <a:avLst/>
          </a:prstGeom>
          <a:ln w="26797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12FFBD-6A30-9919-ED85-1CAA2ED2B6AF}"/>
              </a:ext>
            </a:extLst>
          </p:cNvPr>
          <p:cNvSpPr txBox="1"/>
          <p:nvPr/>
        </p:nvSpPr>
        <p:spPr>
          <a:xfrm>
            <a:off x="6246639" y="9314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35%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F3AFABA-7183-05E9-2B6C-1002C13152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93116" y="3798933"/>
            <a:ext cx="12700" cy="13687685"/>
          </a:xfrm>
          <a:prstGeom prst="bentConnector3">
            <a:avLst>
              <a:gd name="adj1" fmla="val 2959425"/>
            </a:avLst>
          </a:prstGeom>
          <a:ln w="4724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030AE49-D227-9D49-95F9-423367B4D59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17867" y="4269051"/>
            <a:ext cx="14592218" cy="5912538"/>
          </a:xfrm>
          <a:prstGeom prst="bentConnector4">
            <a:avLst>
              <a:gd name="adj1" fmla="val -4110"/>
              <a:gd name="adj2" fmla="val 117091"/>
            </a:avLst>
          </a:prstGeom>
          <a:ln w="5854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747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4496</TotalTime>
  <Words>128</Words>
  <Application>Microsoft Macintosh PowerPoint</Application>
  <PresentationFormat>Custom</PresentationFormat>
  <Paragraphs>69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42</cp:revision>
  <dcterms:created xsi:type="dcterms:W3CDTF">2022-10-19T19:59:54Z</dcterms:created>
  <dcterms:modified xsi:type="dcterms:W3CDTF">2023-02-15T19:03:59Z</dcterms:modified>
</cp:coreProperties>
</file>