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4"/>
  </p:notesMasterIdLst>
  <p:sldIdLst>
    <p:sldId id="276" r:id="rId2"/>
    <p:sldId id="278" r:id="rId3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6"/>
    <p:restoredTop sz="96387"/>
  </p:normalViewPr>
  <p:slideViewPr>
    <p:cSldViewPr snapToGrid="0">
      <p:cViewPr>
        <p:scale>
          <a:sx n="125" d="100"/>
          <a:sy n="125" d="100"/>
        </p:scale>
        <p:origin x="-1968" y="-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7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D6CB6B-2AB0-EAA2-7F43-80EE740A68DC}"/>
              </a:ext>
            </a:extLst>
          </p:cNvPr>
          <p:cNvSpPr txBox="1"/>
          <p:nvPr/>
        </p:nvSpPr>
        <p:spPr>
          <a:xfrm>
            <a:off x="18804683" y="6560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D4731-015B-1393-5949-6BDFE1D295AE}"/>
              </a:ext>
            </a:extLst>
          </p:cNvPr>
          <p:cNvSpPr txBox="1"/>
          <p:nvPr/>
        </p:nvSpPr>
        <p:spPr>
          <a:xfrm>
            <a:off x="15439196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8939D-FF82-E5EA-6D69-AB10AEAE0B28}"/>
              </a:ext>
            </a:extLst>
          </p:cNvPr>
          <p:cNvSpPr txBox="1"/>
          <p:nvPr/>
        </p:nvSpPr>
        <p:spPr>
          <a:xfrm>
            <a:off x="18804684" y="384775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F56ED-6C10-30BE-8578-D4C573039D29}"/>
              </a:ext>
            </a:extLst>
          </p:cNvPr>
          <p:cNvSpPr txBox="1"/>
          <p:nvPr/>
        </p:nvSpPr>
        <p:spPr>
          <a:xfrm>
            <a:off x="18804682" y="92970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BE5E6-26A2-D25C-F47A-691F4607216F}"/>
              </a:ext>
            </a:extLst>
          </p:cNvPr>
          <p:cNvSpPr txBox="1"/>
          <p:nvPr/>
        </p:nvSpPr>
        <p:spPr>
          <a:xfrm>
            <a:off x="10874861" y="65995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7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450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5892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3695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1841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383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1000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550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DB4402-C6DD-9792-CD1E-B18B0D14C39D}"/>
              </a:ext>
            </a:extLst>
          </p:cNvPr>
          <p:cNvCxnSpPr>
            <a:cxnSpLocks/>
          </p:cNvCxnSpPr>
          <p:nvPr/>
        </p:nvCxnSpPr>
        <p:spPr>
          <a:xfrm flipV="1">
            <a:off x="15792830" y="4741527"/>
            <a:ext cx="3012332" cy="2517656"/>
          </a:xfrm>
          <a:prstGeom prst="straightConnector1">
            <a:avLst/>
          </a:prstGeom>
          <a:ln w="49276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12FFBD-6A30-9919-ED85-1CAA2ED2B6AF}"/>
              </a:ext>
            </a:extLst>
          </p:cNvPr>
          <p:cNvSpPr txBox="1"/>
          <p:nvPr/>
        </p:nvSpPr>
        <p:spPr>
          <a:xfrm>
            <a:off x="6246639" y="9314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41%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F3AFABA-7183-05E9-2B6C-1002C13152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893116" y="3798933"/>
            <a:ext cx="12700" cy="13687685"/>
          </a:xfrm>
          <a:prstGeom prst="bentConnector3">
            <a:avLst>
              <a:gd name="adj1" fmla="val 2959425"/>
            </a:avLst>
          </a:prstGeom>
          <a:ln w="5029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030AE49-D227-9D49-95F9-423367B4D592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17867" y="4269051"/>
            <a:ext cx="14592218" cy="5912538"/>
          </a:xfrm>
          <a:prstGeom prst="bentConnector4">
            <a:avLst>
              <a:gd name="adj1" fmla="val -4110"/>
              <a:gd name="adj2" fmla="val 117091"/>
            </a:avLst>
          </a:prstGeom>
          <a:ln w="5816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924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6836545" y="70650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CF21DA1-8F4B-E593-9356-788AE9845D32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5417867" y="7503646"/>
            <a:ext cx="1418678" cy="2253088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4528</TotalTime>
  <Words>91</Words>
  <Application>Microsoft Macintosh PowerPoint</Application>
  <PresentationFormat>Custom</PresentationFormat>
  <Paragraphs>47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44</cp:revision>
  <dcterms:created xsi:type="dcterms:W3CDTF">2022-10-19T19:59:54Z</dcterms:created>
  <dcterms:modified xsi:type="dcterms:W3CDTF">2023-03-20T20:21:34Z</dcterms:modified>
</cp:coreProperties>
</file>