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62" r:id="rId3"/>
    <p:sldId id="261" r:id="rId4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5"/>
    <p:restoredTop sz="94699"/>
  </p:normalViewPr>
  <p:slideViewPr>
    <p:cSldViewPr snapToGrid="0">
      <p:cViewPr varScale="1">
        <p:scale>
          <a:sx n="193" d="100"/>
          <a:sy n="193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2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C7B4CB-3474-D72A-9F80-BB683CD500B5}"/>
              </a:ext>
            </a:extLst>
          </p:cNvPr>
          <p:cNvCxnSpPr>
            <a:stCxn id="21" idx="2"/>
            <a:endCxn id="31" idx="1"/>
          </p:cNvCxnSpPr>
          <p:nvPr/>
        </p:nvCxnSpPr>
        <p:spPr>
          <a:xfrm>
            <a:off x="5105401" y="1556658"/>
            <a:ext cx="6237516" cy="443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629568" y="326806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766625" y="5453976"/>
            <a:ext cx="1449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4910475" y="313661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1553111" y="5453976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4649185" y="573027"/>
            <a:ext cx="91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8228780" y="57302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1272137" y="573025"/>
            <a:ext cx="2122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stCxn id="20" idx="2"/>
            <a:endCxn id="25" idx="1"/>
          </p:cNvCxnSpPr>
          <p:nvPr/>
        </p:nvCxnSpPr>
        <p:spPr>
          <a:xfrm>
            <a:off x="1491343" y="1556658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1491343" y="3429000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05401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FA9BBB-61CF-7920-ECA5-7C63A4C65EF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1" y="3429000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8719459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8719459" y="1556658"/>
            <a:ext cx="3614058" cy="11810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9710059" y="3429000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stCxn id="25" idx="2"/>
            <a:endCxn id="31" idx="1"/>
          </p:cNvCxnSpPr>
          <p:nvPr/>
        </p:nvCxnSpPr>
        <p:spPr>
          <a:xfrm>
            <a:off x="5105401" y="4120243"/>
            <a:ext cx="6237516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500743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4114801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7728859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1342917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4114801" y="2737757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 rot="980213">
            <a:off x="7774010" y="464757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-1.901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 rot="3415512">
            <a:off x="10036611" y="413439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-0.665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481943" y="5992585"/>
            <a:ext cx="8860974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500743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1342917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6419418" y="553092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4166208" y="18801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7707067" y="186314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 rot="20471706">
            <a:off x="9874557" y="1764583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 rot="19488555">
            <a:off x="2128316" y="403308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 rot="2166687">
            <a:off x="2176182" y="191067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7728859" y="2737757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8536556" y="313661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 rot="2159215">
            <a:off x="5938941" y="204525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6191367" y="29673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096001" y="865415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 rot="3447489">
            <a:off x="6469039" y="15615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9710059" y="865415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0013721" y="40375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4A85AB-699A-D0DA-507D-FBF24A12F347}"/>
              </a:ext>
            </a:extLst>
          </p:cNvPr>
          <p:cNvCxnSpPr>
            <a:cxnSpLocks/>
          </p:cNvCxnSpPr>
          <p:nvPr/>
        </p:nvCxnSpPr>
        <p:spPr>
          <a:xfrm>
            <a:off x="1491343" y="1556658"/>
            <a:ext cx="0" cy="374468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7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C7B4CB-3474-D72A-9F80-BB683CD500B5}"/>
              </a:ext>
            </a:extLst>
          </p:cNvPr>
          <p:cNvCxnSpPr>
            <a:stCxn id="21" idx="2"/>
            <a:endCxn id="31" idx="1"/>
          </p:cNvCxnSpPr>
          <p:nvPr/>
        </p:nvCxnSpPr>
        <p:spPr>
          <a:xfrm>
            <a:off x="5105401" y="1556658"/>
            <a:ext cx="6237516" cy="443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629568" y="326806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766625" y="5453976"/>
            <a:ext cx="1449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4910475" y="313661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1553111" y="5453976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4649185" y="573027"/>
            <a:ext cx="91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8228780" y="57302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1272137" y="573025"/>
            <a:ext cx="2122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stCxn id="20" idx="2"/>
            <a:endCxn id="25" idx="1"/>
          </p:cNvCxnSpPr>
          <p:nvPr/>
        </p:nvCxnSpPr>
        <p:spPr>
          <a:xfrm>
            <a:off x="1491343" y="1556658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1491343" y="3429000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05401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FA9BBB-61CF-7920-ECA5-7C63A4C65EF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1" y="3429000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8719459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8719459" y="1556658"/>
            <a:ext cx="3614058" cy="11810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9710059" y="3429000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stCxn id="25" idx="2"/>
            <a:endCxn id="31" idx="1"/>
          </p:cNvCxnSpPr>
          <p:nvPr/>
        </p:nvCxnSpPr>
        <p:spPr>
          <a:xfrm>
            <a:off x="5105401" y="4120243"/>
            <a:ext cx="6237516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500743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4114801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7728859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1342917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4114801" y="2737757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481943" y="5992585"/>
            <a:ext cx="8860974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500743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1342917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7728859" y="2737757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8536556" y="313661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096001" y="865415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9710059" y="865415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5B5484-7BFD-738A-6CDF-C9EC74D77D90}"/>
              </a:ext>
            </a:extLst>
          </p:cNvPr>
          <p:cNvSpPr txBox="1"/>
          <p:nvPr/>
        </p:nvSpPr>
        <p:spPr>
          <a:xfrm rot="980213">
            <a:off x="7774010" y="464757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-1.947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5E60C-786F-B0E4-702A-980DA8F9EF31}"/>
              </a:ext>
            </a:extLst>
          </p:cNvPr>
          <p:cNvSpPr txBox="1"/>
          <p:nvPr/>
        </p:nvSpPr>
        <p:spPr>
          <a:xfrm rot="3415512">
            <a:off x="10036612" y="413439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-0.681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85C6C-B89E-A112-96E4-ECFD35F5D6CF}"/>
              </a:ext>
            </a:extLst>
          </p:cNvPr>
          <p:cNvSpPr txBox="1"/>
          <p:nvPr/>
        </p:nvSpPr>
        <p:spPr>
          <a:xfrm>
            <a:off x="6419418" y="553092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B418B-C3F1-D6ED-8A14-52E668769EF2}"/>
              </a:ext>
            </a:extLst>
          </p:cNvPr>
          <p:cNvSpPr txBox="1"/>
          <p:nvPr/>
        </p:nvSpPr>
        <p:spPr>
          <a:xfrm>
            <a:off x="4118797" y="188010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-0.860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CA183-6879-FD37-FF21-D53BE58C94D7}"/>
              </a:ext>
            </a:extLst>
          </p:cNvPr>
          <p:cNvSpPr txBox="1"/>
          <p:nvPr/>
        </p:nvSpPr>
        <p:spPr>
          <a:xfrm>
            <a:off x="7707067" y="186314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-2.470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43EA0-6642-DE65-1FC8-2B2CCED5DAC3}"/>
              </a:ext>
            </a:extLst>
          </p:cNvPr>
          <p:cNvSpPr txBox="1"/>
          <p:nvPr/>
        </p:nvSpPr>
        <p:spPr>
          <a:xfrm rot="20471706">
            <a:off x="9801621" y="176458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0.092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EA069-6F0D-5CA6-BF05-D22712272A1E}"/>
              </a:ext>
            </a:extLst>
          </p:cNvPr>
          <p:cNvSpPr txBox="1"/>
          <p:nvPr/>
        </p:nvSpPr>
        <p:spPr>
          <a:xfrm rot="19488555">
            <a:off x="2081829" y="403308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-2.728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7C9DC-5FD7-DCF0-0804-30EF76A2D58E}"/>
              </a:ext>
            </a:extLst>
          </p:cNvPr>
          <p:cNvSpPr txBox="1"/>
          <p:nvPr/>
        </p:nvSpPr>
        <p:spPr>
          <a:xfrm rot="2166687">
            <a:off x="2103246" y="191067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-0.978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ABC76-BFE8-61D1-C153-E1EAA3BD9D67}"/>
              </a:ext>
            </a:extLst>
          </p:cNvPr>
          <p:cNvSpPr txBox="1"/>
          <p:nvPr/>
        </p:nvSpPr>
        <p:spPr>
          <a:xfrm rot="2159215">
            <a:off x="5815510" y="2045259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-13.026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771FF-985B-5C09-0DA4-46A5274CFD4C}"/>
              </a:ext>
            </a:extLst>
          </p:cNvPr>
          <p:cNvSpPr txBox="1"/>
          <p:nvPr/>
        </p:nvSpPr>
        <p:spPr>
          <a:xfrm>
            <a:off x="6191367" y="2967335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13.737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0FAB0-93F0-BB5A-A4EA-A033C546A8AD}"/>
              </a:ext>
            </a:extLst>
          </p:cNvPr>
          <p:cNvSpPr txBox="1"/>
          <p:nvPr/>
        </p:nvSpPr>
        <p:spPr>
          <a:xfrm rot="3447489">
            <a:off x="6422552" y="156155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-9.297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FBF7B-3333-F357-14E6-233A28F06C10}"/>
              </a:ext>
            </a:extLst>
          </p:cNvPr>
          <p:cNvSpPr txBox="1"/>
          <p:nvPr/>
        </p:nvSpPr>
        <p:spPr>
          <a:xfrm>
            <a:off x="10013721" y="403750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-15.762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87452E-DB16-CF81-2E40-C4946563FBB2}"/>
              </a:ext>
            </a:extLst>
          </p:cNvPr>
          <p:cNvCxnSpPr>
            <a:cxnSpLocks/>
          </p:cNvCxnSpPr>
          <p:nvPr/>
        </p:nvCxnSpPr>
        <p:spPr>
          <a:xfrm>
            <a:off x="1491343" y="1556658"/>
            <a:ext cx="0" cy="374468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4F5F98-2E8A-7D49-1332-119EF772EBD9}"/>
              </a:ext>
            </a:extLst>
          </p:cNvPr>
          <p:cNvSpPr txBox="1"/>
          <p:nvPr/>
        </p:nvSpPr>
        <p:spPr>
          <a:xfrm>
            <a:off x="441304" y="3198167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13.512</a:t>
            </a:r>
          </a:p>
        </p:txBody>
      </p:sp>
    </p:spTree>
    <p:extLst>
      <p:ext uri="{BB962C8B-B14F-4D97-AF65-F5344CB8AC3E}">
        <p14:creationId xmlns:p14="http://schemas.microsoft.com/office/powerpoint/2010/main" val="304740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C7B4CB-3474-D72A-9F80-BB683CD500B5}"/>
              </a:ext>
            </a:extLst>
          </p:cNvPr>
          <p:cNvCxnSpPr>
            <a:stCxn id="21" idx="2"/>
            <a:endCxn id="31" idx="1"/>
          </p:cNvCxnSpPr>
          <p:nvPr/>
        </p:nvCxnSpPr>
        <p:spPr>
          <a:xfrm>
            <a:off x="5105401" y="1556658"/>
            <a:ext cx="6237516" cy="4435927"/>
          </a:xfrm>
          <a:prstGeom prst="straightConnector1">
            <a:avLst/>
          </a:prstGeom>
          <a:ln w="8051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629568" y="326806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766625" y="5453976"/>
            <a:ext cx="1449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4910475" y="313661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1553111" y="5453976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4649185" y="573027"/>
            <a:ext cx="91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8228780" y="57302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1272137" y="573025"/>
            <a:ext cx="2122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stCxn id="20" idx="2"/>
            <a:endCxn id="25" idx="1"/>
          </p:cNvCxnSpPr>
          <p:nvPr/>
        </p:nvCxnSpPr>
        <p:spPr>
          <a:xfrm>
            <a:off x="1491343" y="1556658"/>
            <a:ext cx="2623458" cy="1872342"/>
          </a:xfrm>
          <a:prstGeom prst="straightConnector1">
            <a:avLst/>
          </a:prstGeom>
          <a:ln w="30353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1491343" y="3429000"/>
            <a:ext cx="2623458" cy="1872342"/>
          </a:xfrm>
          <a:prstGeom prst="straightConnector1">
            <a:avLst/>
          </a:prstGeom>
          <a:ln w="377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05401" y="1556658"/>
            <a:ext cx="0" cy="1181099"/>
          </a:xfrm>
          <a:prstGeom prst="straightConnector1">
            <a:avLst/>
          </a:prstGeom>
          <a:ln w="2984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FA9BBB-61CF-7920-ECA5-7C63A4C65EF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1" y="3429000"/>
            <a:ext cx="1632858" cy="0"/>
          </a:xfrm>
          <a:prstGeom prst="straightConnector1">
            <a:avLst/>
          </a:prstGeom>
          <a:ln w="83439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8719459" y="1556658"/>
            <a:ext cx="0" cy="1181099"/>
          </a:xfrm>
          <a:prstGeom prst="straightConnector1">
            <a:avLst/>
          </a:prstGeom>
          <a:ln w="36576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8719459" y="1556658"/>
            <a:ext cx="3614058" cy="1181099"/>
          </a:xfrm>
          <a:prstGeom prst="straightConnector1">
            <a:avLst/>
          </a:prstGeom>
          <a:ln w="2667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9710059" y="3429000"/>
            <a:ext cx="1632858" cy="2563585"/>
          </a:xfrm>
          <a:prstGeom prst="straightConnector1">
            <a:avLst/>
          </a:prstGeom>
          <a:ln w="29209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stCxn id="25" idx="2"/>
            <a:endCxn id="31" idx="1"/>
          </p:cNvCxnSpPr>
          <p:nvPr/>
        </p:nvCxnSpPr>
        <p:spPr>
          <a:xfrm>
            <a:off x="5105401" y="4120243"/>
            <a:ext cx="6237516" cy="1872342"/>
          </a:xfrm>
          <a:prstGeom prst="straightConnector1">
            <a:avLst/>
          </a:prstGeom>
          <a:ln w="3441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500743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4114801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7728859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1342917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4114801" y="2737757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 rot="980213">
            <a:off x="7774010" y="464757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-1.947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 rot="3415512">
            <a:off x="10036612" y="413439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-0.681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481943" y="5992585"/>
            <a:ext cx="8860974" cy="0"/>
          </a:xfrm>
          <a:prstGeom prst="straightConnector1">
            <a:avLst/>
          </a:prstGeom>
          <a:ln w="3213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500743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1342917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6419418" y="553092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1.405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4118797" y="188010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-0.860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7707067" y="186314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-2.470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 rot="20471706">
            <a:off x="9801621" y="176458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0.092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 rot="19488555">
            <a:off x="2081829" y="403308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-2.728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 rot="2166687">
            <a:off x="2103246" y="191067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-0.978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7728859" y="2737757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8536556" y="313661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 rot="2159215">
            <a:off x="5815510" y="2045259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-13.026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6191367" y="2967335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13.737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096001" y="865415"/>
            <a:ext cx="1632858" cy="2563585"/>
          </a:xfrm>
          <a:prstGeom prst="straightConnector1">
            <a:avLst/>
          </a:prstGeom>
          <a:ln w="650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 rot="3447489">
            <a:off x="6422552" y="156155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-9.297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9710059" y="865415"/>
            <a:ext cx="1632858" cy="0"/>
          </a:xfrm>
          <a:prstGeom prst="straightConnector1">
            <a:avLst/>
          </a:prstGeom>
          <a:ln w="9194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0013721" y="403750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-15.762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560825-4009-754E-3EDF-FE54248BDDB9}"/>
              </a:ext>
            </a:extLst>
          </p:cNvPr>
          <p:cNvCxnSpPr>
            <a:cxnSpLocks/>
          </p:cNvCxnSpPr>
          <p:nvPr/>
        </p:nvCxnSpPr>
        <p:spPr>
          <a:xfrm>
            <a:off x="1491343" y="1556658"/>
            <a:ext cx="0" cy="374468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4A3995-1950-731D-ED58-DCE2432291DF}"/>
              </a:ext>
            </a:extLst>
          </p:cNvPr>
          <p:cNvSpPr txBox="1"/>
          <p:nvPr/>
        </p:nvSpPr>
        <p:spPr>
          <a:xfrm>
            <a:off x="441304" y="3198167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13.512</a:t>
            </a:r>
          </a:p>
        </p:txBody>
      </p:sp>
    </p:spTree>
    <p:extLst>
      <p:ext uri="{BB962C8B-B14F-4D97-AF65-F5344CB8AC3E}">
        <p14:creationId xmlns:p14="http://schemas.microsoft.com/office/powerpoint/2010/main" val="342236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100</Words>
  <Application>Microsoft Macintosh PowerPoint</Application>
  <PresentationFormat>Custom</PresentationFormat>
  <Paragraphs>74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4</cp:revision>
  <dcterms:created xsi:type="dcterms:W3CDTF">2022-10-19T19:59:54Z</dcterms:created>
  <dcterms:modified xsi:type="dcterms:W3CDTF">2022-10-26T21:35:21Z</dcterms:modified>
</cp:coreProperties>
</file>