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9"/>
  </p:notesMasterIdLst>
  <p:sldIdLst>
    <p:sldId id="276" r:id="rId2"/>
    <p:sldId id="278" r:id="rId3"/>
    <p:sldId id="281" r:id="rId4"/>
    <p:sldId id="283" r:id="rId5"/>
    <p:sldId id="284" r:id="rId6"/>
    <p:sldId id="285" r:id="rId7"/>
    <p:sldId id="287" r:id="rId8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89"/>
    <p:restoredTop sz="96240"/>
  </p:normalViewPr>
  <p:slideViewPr>
    <p:cSldViewPr snapToGrid="0">
      <p:cViewPr>
        <p:scale>
          <a:sx n="80" d="100"/>
          <a:sy n="80" d="100"/>
        </p:scale>
        <p:origin x="13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8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25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3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58827" y="6357436"/>
            <a:ext cx="5244507" cy="2681977"/>
          </a:xfrm>
          <a:prstGeom prst="bentConnector3">
            <a:avLst>
              <a:gd name="adj1" fmla="val 45018"/>
            </a:avLst>
          </a:prstGeom>
          <a:ln w="3073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565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cxnSpLocks/>
            <a:endCxn id="145" idx="3"/>
          </p:cNvCxnSpPr>
          <p:nvPr/>
        </p:nvCxnSpPr>
        <p:spPr>
          <a:xfrm rot="16200000" flipV="1">
            <a:off x="16526912" y="4674378"/>
            <a:ext cx="1601963" cy="1528328"/>
          </a:xfrm>
          <a:prstGeom prst="bentConnector2">
            <a:avLst/>
          </a:prstGeom>
          <a:ln w="845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337069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5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22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6563729" y="8700050"/>
            <a:ext cx="1303242" cy="1620626"/>
          </a:xfrm>
          <a:prstGeom prst="bentConnector2">
            <a:avLst/>
          </a:prstGeom>
          <a:ln w="1369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43307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433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5" y="9640783"/>
            <a:ext cx="3047017" cy="941153"/>
          </a:xfrm>
          <a:prstGeom prst="bentConnector3">
            <a:avLst>
              <a:gd name="adj1" fmla="val -9483"/>
            </a:avLst>
          </a:prstGeom>
          <a:ln w="1422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45322"/>
            <a:ext cx="1" cy="2495461"/>
          </a:xfrm>
          <a:prstGeom prst="straightConnector1">
            <a:avLst/>
          </a:prstGeom>
          <a:ln w="142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29.768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121.768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308.272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520" y="4844236"/>
            <a:ext cx="3185268" cy="3649138"/>
          </a:xfrm>
          <a:prstGeom prst="bentConnector3">
            <a:avLst>
              <a:gd name="adj1" fmla="val 75662"/>
            </a:avLst>
          </a:prstGeom>
          <a:ln w="3365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BA27744-8C97-0455-D374-264108D8F242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rot="16200000" flipV="1">
            <a:off x="14143529" y="7000026"/>
            <a:ext cx="1191263" cy="5468536"/>
          </a:xfrm>
          <a:prstGeom prst="bentConnector3">
            <a:avLst>
              <a:gd name="adj1" fmla="val 30810"/>
            </a:avLst>
          </a:prstGeom>
          <a:ln w="2146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25E85-44C2-A04F-8504-CAC3FF15233B}"/>
              </a:ext>
            </a:extLst>
          </p:cNvPr>
          <p:cNvCxnSpPr>
            <a:cxnSpLocks/>
          </p:cNvCxnSpPr>
          <p:nvPr/>
        </p:nvCxnSpPr>
        <p:spPr>
          <a:xfrm>
            <a:off x="14739160" y="10889918"/>
            <a:ext cx="1824569" cy="9249"/>
          </a:xfrm>
          <a:prstGeom prst="straightConnector1">
            <a:avLst/>
          </a:prstGeom>
          <a:ln w="1346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0795" y="6749500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4109" y="7789409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1380462" y="8009416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2695276" y="6472734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3651245" y="6523550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3628728" y="8012809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6216008" y="5934864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6226654" y="7862737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470763" y="6482167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10464413" y="8458706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9554714" y="953799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9561064" y="75814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9561064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6975413" y="76039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4698501" y="86439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4698501" y="65426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1785577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2283811" y="75708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7096001" y="86546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7192010" y="65416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28B6F10-F70F-E086-9002-A58731042844}"/>
              </a:ext>
            </a:extLst>
          </p:cNvPr>
          <p:cNvGrpSpPr/>
          <p:nvPr/>
        </p:nvGrpSpPr>
        <p:grpSpPr>
          <a:xfrm>
            <a:off x="12447763" y="9988499"/>
            <a:ext cx="2561532" cy="853440"/>
            <a:chOff x="14336889" y="10167639"/>
            <a:chExt cx="2561532" cy="85344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90815B3-A9CD-8F5D-1C47-85B6BA13A86E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B795558-80F9-C97A-8499-B405AF36EBE4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86F98D-70EC-4DB6-E1AA-6721C8E12ED4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7CE8DC2-51F8-6822-B753-D1D4B10A13E6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EAF243-6676-38EB-E087-B8A557E97B5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6E197D-9D1E-2976-FC1F-DA2F3229DA96}"/>
              </a:ext>
            </a:extLst>
          </p:cNvPr>
          <p:cNvSpPr txBox="1"/>
          <p:nvPr/>
        </p:nvSpPr>
        <p:spPr>
          <a:xfrm>
            <a:off x="8525116" y="804257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A0B9A-6DB1-A26B-7E4C-F586E87642CF}"/>
              </a:ext>
            </a:extLst>
          </p:cNvPr>
          <p:cNvSpPr txBox="1"/>
          <p:nvPr/>
        </p:nvSpPr>
        <p:spPr>
          <a:xfrm>
            <a:off x="1023095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95281-886B-21E0-3578-5D195C47154A}"/>
              </a:ext>
            </a:extLst>
          </p:cNvPr>
          <p:cNvSpPr txBox="1"/>
          <p:nvPr/>
        </p:nvSpPr>
        <p:spPr>
          <a:xfrm>
            <a:off x="11476013" y="782566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C2198-EDB1-9DCC-4D28-50B37F8FAD65}"/>
              </a:ext>
            </a:extLst>
          </p:cNvPr>
          <p:cNvSpPr txBox="1"/>
          <p:nvPr/>
        </p:nvSpPr>
        <p:spPr>
          <a:xfrm>
            <a:off x="124405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1F056-2687-19E2-C5AE-15A91D190D59}"/>
              </a:ext>
            </a:extLst>
          </p:cNvPr>
          <p:cNvSpPr txBox="1"/>
          <p:nvPr/>
        </p:nvSpPr>
        <p:spPr>
          <a:xfrm>
            <a:off x="136246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D7343-E1F1-392B-7D98-995F8F015045}"/>
              </a:ext>
            </a:extLst>
          </p:cNvPr>
          <p:cNvSpPr txBox="1"/>
          <p:nvPr/>
        </p:nvSpPr>
        <p:spPr>
          <a:xfrm>
            <a:off x="13624624" y="889591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50EA5-7739-1BC9-E264-CE5492D01978}"/>
              </a:ext>
            </a:extLst>
          </p:cNvPr>
          <p:cNvSpPr txBox="1"/>
          <p:nvPr/>
        </p:nvSpPr>
        <p:spPr>
          <a:xfrm>
            <a:off x="8524251" y="759886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D59DE-BF15-7C30-3D5D-51BFDF7845BA}"/>
              </a:ext>
            </a:extLst>
          </p:cNvPr>
          <p:cNvSpPr txBox="1"/>
          <p:nvPr/>
        </p:nvSpPr>
        <p:spPr>
          <a:xfrm>
            <a:off x="10230954" y="889421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782B1-6B79-FF48-1706-7B6F70E2F720}"/>
              </a:ext>
            </a:extLst>
          </p:cNvPr>
          <p:cNvSpPr txBox="1"/>
          <p:nvPr/>
        </p:nvSpPr>
        <p:spPr>
          <a:xfrm>
            <a:off x="16807325" y="612690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9C3C0-91D3-F7D1-7109-C109AE285947}"/>
              </a:ext>
            </a:extLst>
          </p:cNvPr>
          <p:cNvSpPr txBox="1"/>
          <p:nvPr/>
        </p:nvSpPr>
        <p:spPr>
          <a:xfrm>
            <a:off x="16807325" y="956763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82745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E9C4FFF5-B216-F1F1-94F2-316CF4741880}"/>
              </a:ext>
            </a:extLst>
          </p:cNvPr>
          <p:cNvCxnSpPr>
            <a:cxnSpLocks/>
          </p:cNvCxnSpPr>
          <p:nvPr/>
        </p:nvCxnSpPr>
        <p:spPr>
          <a:xfrm flipV="1">
            <a:off x="13445941" y="12223926"/>
            <a:ext cx="3822884" cy="1929963"/>
          </a:xfrm>
          <a:prstGeom prst="bentConnector3">
            <a:avLst>
              <a:gd name="adj1" fmla="val 76577"/>
            </a:avLst>
          </a:prstGeom>
          <a:ln w="8509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A7F893-3C94-27E1-A247-0543276C4529}"/>
              </a:ext>
            </a:extLst>
          </p:cNvPr>
          <p:cNvCxnSpPr>
            <a:cxnSpLocks/>
          </p:cNvCxnSpPr>
          <p:nvPr/>
        </p:nvCxnSpPr>
        <p:spPr>
          <a:xfrm flipV="1">
            <a:off x="17225130" y="11628113"/>
            <a:ext cx="0" cy="551173"/>
          </a:xfrm>
          <a:prstGeom prst="straightConnector1">
            <a:avLst/>
          </a:prstGeom>
          <a:ln w="8509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64817" y="13302762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767972" y="11443505"/>
            <a:ext cx="3987931" cy="289219"/>
          </a:xfrm>
          <a:prstGeom prst="bentConnector3">
            <a:avLst>
              <a:gd name="adj1" fmla="val 37"/>
            </a:avLst>
          </a:prstGeom>
          <a:ln w="37592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62366" y="11843539"/>
            <a:ext cx="452840" cy="1459354"/>
          </a:xfrm>
          <a:prstGeom prst="bentConnector2">
            <a:avLst/>
          </a:prstGeom>
          <a:ln w="17653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3114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27607"/>
              <a:gd name="adj2" fmla="val 151884"/>
            </a:avLst>
          </a:prstGeom>
          <a:ln w="42926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7665600" y="11589766"/>
            <a:ext cx="0" cy="1208173"/>
          </a:xfrm>
          <a:prstGeom prst="straightConnector1">
            <a:avLst/>
          </a:prstGeom>
          <a:ln w="6896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56134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C42D919-D3D4-7A00-7527-A8EF0790A129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H="1">
            <a:off x="12815829" y="6110911"/>
            <a:ext cx="1128704" cy="8046396"/>
          </a:xfrm>
          <a:prstGeom prst="bentConnector4">
            <a:avLst>
              <a:gd name="adj1" fmla="val -39911"/>
              <a:gd name="adj2" fmla="val 99940"/>
            </a:avLst>
          </a:prstGeom>
          <a:ln w="30607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8255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3431512" y="12651061"/>
            <a:ext cx="1315128" cy="1165957"/>
          </a:xfrm>
          <a:prstGeom prst="bentConnector3">
            <a:avLst>
              <a:gd name="adj1" fmla="val 100102"/>
            </a:avLst>
          </a:prstGeom>
          <a:ln w="154559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1095549" y="10999207"/>
            <a:ext cx="3920792" cy="699162"/>
          </a:xfrm>
          <a:prstGeom prst="bentConnector3">
            <a:avLst>
              <a:gd name="adj1" fmla="val 100091"/>
            </a:avLst>
          </a:prstGeom>
          <a:ln w="14477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9607913" y="11607411"/>
            <a:ext cx="0" cy="1225296"/>
          </a:xfrm>
          <a:prstGeom prst="straightConnector1">
            <a:avLst/>
          </a:prstGeom>
          <a:ln w="3327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81F7E556-E97A-091B-90E4-5F8880D9B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94881" y="11083168"/>
            <a:ext cx="2330640" cy="1118202"/>
          </a:xfrm>
          <a:prstGeom prst="bentConnector3">
            <a:avLst>
              <a:gd name="adj1" fmla="val 72176"/>
            </a:avLst>
          </a:prstGeom>
          <a:ln w="2209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E57EC6F-4D45-9806-2316-EDCAEBCACB1C}"/>
              </a:ext>
            </a:extLst>
          </p:cNvPr>
          <p:cNvCxnSpPr>
            <a:stCxn id="63" idx="3"/>
          </p:cNvCxnSpPr>
          <p:nvPr/>
        </p:nvCxnSpPr>
        <p:spPr>
          <a:xfrm>
            <a:off x="10266682" y="10008369"/>
            <a:ext cx="511136" cy="690092"/>
          </a:xfrm>
          <a:prstGeom prst="bentConnector2">
            <a:avLst/>
          </a:prstGeom>
          <a:ln w="1346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66450" y="10647746"/>
            <a:ext cx="3033374" cy="629113"/>
          </a:xfrm>
          <a:prstGeom prst="bentConnector3">
            <a:avLst>
              <a:gd name="adj1" fmla="val -66"/>
            </a:avLst>
          </a:prstGeom>
          <a:ln w="136906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0F46AD-5660-6595-B31A-61C6180ED332}"/>
              </a:ext>
            </a:extLst>
          </p:cNvPr>
          <p:cNvCxnSpPr>
            <a:cxnSpLocks/>
          </p:cNvCxnSpPr>
          <p:nvPr/>
        </p:nvCxnSpPr>
        <p:spPr>
          <a:xfrm>
            <a:off x="10159108" y="4506165"/>
            <a:ext cx="1453008" cy="511480"/>
          </a:xfrm>
          <a:prstGeom prst="bentConnector3">
            <a:avLst>
              <a:gd name="adj1" fmla="val 2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0E19493-3854-A720-39E0-8F5F8ADE2A64}"/>
              </a:ext>
            </a:extLst>
          </p:cNvPr>
          <p:cNvCxnSpPr>
            <a:cxnSpLocks/>
            <a:stCxn id="59" idx="0"/>
          </p:cNvCxnSpPr>
          <p:nvPr/>
        </p:nvCxnSpPr>
        <p:spPr>
          <a:xfrm rot="5400000" flipH="1" flipV="1">
            <a:off x="10706354" y="5026852"/>
            <a:ext cx="358515" cy="1453005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5937C-5D36-E169-4D0F-023886A80C1A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A0816-427E-79B2-9FB9-CE215E56C699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59603B8-D0E6-EE9A-F84B-52C9406FA63A}"/>
              </a:ext>
            </a:extLst>
          </p:cNvPr>
          <p:cNvCxnSpPr>
            <a:stCxn id="56" idx="0"/>
            <a:endCxn id="54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D60A06-6943-3A58-68B7-7034E65EA528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A46A1A7-2A77-6FE6-7F0F-43E4ED681435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1A162C-7815-C762-CF6D-7CCB7FDB7733}"/>
              </a:ext>
            </a:extLst>
          </p:cNvPr>
          <p:cNvCxnSpPr>
            <a:cxnSpLocks/>
            <a:stCxn id="52" idx="2"/>
            <a:endCxn id="49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CF9C1-01C2-6397-41A6-32005AB7C98A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39DF1-14F5-5C44-C0CF-FAE2D9FD8FA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AE8-929B-B4F7-DE8F-65E91C01F6C0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0504E-7719-24C0-850A-FE09A0360A57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820659-AC17-7F0F-22C3-49708746BE55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691CE-5608-A4EF-678C-B8E070B9983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51647-A19D-0B57-8FBA-FE70434DD264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A3E08C-77EB-A1D1-9ED6-2215975BD100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FFA3C-CD1A-F46F-93B1-A3843B14AD4E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65BDE-30CB-DD0A-7758-175E922F2521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77F76D-0FBD-8087-DBAA-54315992CD4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F4384-3875-D07A-0FBD-7661C371A8AB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CF5AAA-FDF5-26FE-58EC-373A7BD9125F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AC475B-C838-37A8-E0A9-2BED6CB22CCF}"/>
              </a:ext>
            </a:extLst>
          </p:cNvPr>
          <p:cNvSpPr txBox="1"/>
          <p:nvPr/>
        </p:nvSpPr>
        <p:spPr>
          <a:xfrm>
            <a:off x="10561029" y="484093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2EF288-2533-330B-F289-11D3DF53A9E3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4A4B19-A9E7-ABD1-65B4-BCC6D4C86AE2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767B25D0-16A3-7396-92C8-715D66597C69}"/>
              </a:ext>
            </a:extLst>
          </p:cNvPr>
          <p:cNvCxnSpPr>
            <a:cxnSpLocks/>
          </p:cNvCxnSpPr>
          <p:nvPr/>
        </p:nvCxnSpPr>
        <p:spPr>
          <a:xfrm>
            <a:off x="10266682" y="9774814"/>
            <a:ext cx="1812963" cy="1156753"/>
          </a:xfrm>
          <a:prstGeom prst="bentConnector3">
            <a:avLst>
              <a:gd name="adj1" fmla="val 59503"/>
            </a:avLst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AF15EB3-6278-8DFD-7624-DAD7F78CFEEE}"/>
              </a:ext>
            </a:extLst>
          </p:cNvPr>
          <p:cNvCxnSpPr>
            <a:cxnSpLocks/>
          </p:cNvCxnSpPr>
          <p:nvPr/>
        </p:nvCxnSpPr>
        <p:spPr>
          <a:xfrm flipH="1">
            <a:off x="12075340" y="10928855"/>
            <a:ext cx="4305" cy="811820"/>
          </a:xfrm>
          <a:prstGeom prst="straightConnector1">
            <a:avLst/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C33AF3-CBA8-7C36-3976-1D7F61EA9A8E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C5ECCF-1D36-3A07-3254-880CF2C608FB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1C83831-0446-0835-8397-8EFDF52FC991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8C4E9B3-A6D4-4357-6E1A-B9C2F9852D42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580F84-16DB-9D98-C76F-354460E28EA1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F25A1EB-5BC4-E0B7-1C89-07CAA4C653A3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19370"/>
            <a:ext cx="601182" cy="1459355"/>
          </a:xfrm>
          <a:prstGeom prst="bentConnector2">
            <a:avLst/>
          </a:prstGeom>
          <a:ln w="2057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81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2676" y="10674408"/>
            <a:ext cx="0" cy="1058316"/>
          </a:xfrm>
          <a:prstGeom prst="straightConnector1">
            <a:avLst/>
          </a:prstGeom>
          <a:ln w="19939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5488359" y="11151155"/>
            <a:ext cx="1267542" cy="589520"/>
          </a:xfrm>
          <a:prstGeom prst="bentConnector3">
            <a:avLst>
              <a:gd name="adj1" fmla="val -2546"/>
            </a:avLst>
          </a:prstGeom>
          <a:ln w="39624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75194" y="12109515"/>
            <a:ext cx="421944" cy="1470513"/>
          </a:xfrm>
          <a:prstGeom prst="bentConnector2">
            <a:avLst/>
          </a:prstGeom>
          <a:ln w="63119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8273408" y="10104734"/>
            <a:ext cx="1061295" cy="2276912"/>
          </a:xfrm>
          <a:prstGeom prst="bentConnector3">
            <a:avLst>
              <a:gd name="adj1" fmla="val -21540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8284054" y="12032607"/>
            <a:ext cx="1040003" cy="2276912"/>
          </a:xfrm>
          <a:prstGeom prst="bentConnector3">
            <a:avLst>
              <a:gd name="adj1" fmla="val -21981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5508"/>
            <a:ext cx="6350" cy="1079290"/>
          </a:xfrm>
          <a:prstGeom prst="straightConnector1">
            <a:avLst/>
          </a:prstGeom>
          <a:ln w="17475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9032813" y="117738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E591-BFFA-7599-D68F-6084C1444072}"/>
              </a:ext>
            </a:extLst>
          </p:cNvPr>
          <p:cNvSpPr/>
          <p:nvPr/>
        </p:nvSpPr>
        <p:spPr>
          <a:xfrm>
            <a:off x="8447284" y="95697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clay content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E415612-2CE1-257D-1E7A-DFE4E83EB874}"/>
              </a:ext>
            </a:extLst>
          </p:cNvPr>
          <p:cNvSpPr>
            <a:spLocks noChangeAspect="1"/>
          </p:cNvSpPr>
          <p:nvPr/>
        </p:nvSpPr>
        <p:spPr>
          <a:xfrm>
            <a:off x="12278782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1646C8-1A2D-2C32-5F90-82021DB95D40}"/>
              </a:ext>
            </a:extLst>
          </p:cNvPr>
          <p:cNvSpPr txBox="1"/>
          <p:nvPr/>
        </p:nvSpPr>
        <p:spPr>
          <a:xfrm>
            <a:off x="12285223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B649EF0-2175-7EB4-6303-619383AE8331}"/>
              </a:ext>
            </a:extLst>
          </p:cNvPr>
          <p:cNvSpPr>
            <a:spLocks noChangeAspect="1"/>
          </p:cNvSpPr>
          <p:nvPr/>
        </p:nvSpPr>
        <p:spPr>
          <a:xfrm>
            <a:off x="10563250" y="5322602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EC5290A-D483-02D4-F938-849E87645AA0}"/>
              </a:ext>
            </a:extLst>
          </p:cNvPr>
          <p:cNvSpPr txBox="1"/>
          <p:nvPr/>
        </p:nvSpPr>
        <p:spPr>
          <a:xfrm>
            <a:off x="10566742" y="5380965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4160229-FD6A-B47D-B882-48B75E91D21B}"/>
              </a:ext>
            </a:extLst>
          </p:cNvPr>
          <p:cNvSpPr>
            <a:spLocks noChangeAspect="1"/>
          </p:cNvSpPr>
          <p:nvPr/>
        </p:nvSpPr>
        <p:spPr>
          <a:xfrm>
            <a:off x="12275290" y="6077254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CE30B5-61F8-F6DD-5E82-BA1EA46AC39C}"/>
              </a:ext>
            </a:extLst>
          </p:cNvPr>
          <p:cNvSpPr txBox="1"/>
          <p:nvPr/>
        </p:nvSpPr>
        <p:spPr>
          <a:xfrm>
            <a:off x="12278782" y="6135617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CBE1731-8159-965B-09F4-DE32B5826DC7}"/>
              </a:ext>
            </a:extLst>
          </p:cNvPr>
          <p:cNvSpPr>
            <a:spLocks noChangeAspect="1"/>
          </p:cNvSpPr>
          <p:nvPr/>
        </p:nvSpPr>
        <p:spPr>
          <a:xfrm>
            <a:off x="14515463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3035090-1B1E-5384-D575-6A2843D20688}"/>
              </a:ext>
            </a:extLst>
          </p:cNvPr>
          <p:cNvSpPr txBox="1"/>
          <p:nvPr/>
        </p:nvSpPr>
        <p:spPr>
          <a:xfrm>
            <a:off x="14518955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BE4DEF69-D21B-951E-B0F5-08438C4358CB}"/>
              </a:ext>
            </a:extLst>
          </p:cNvPr>
          <p:cNvSpPr>
            <a:spLocks noChangeAspect="1"/>
          </p:cNvSpPr>
          <p:nvPr/>
        </p:nvSpPr>
        <p:spPr>
          <a:xfrm>
            <a:off x="15720983" y="400666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DC1553E-5FFC-75AD-3FE7-92E5E1FF8017}"/>
              </a:ext>
            </a:extLst>
          </p:cNvPr>
          <p:cNvSpPr txBox="1"/>
          <p:nvPr/>
        </p:nvSpPr>
        <p:spPr>
          <a:xfrm>
            <a:off x="15724475" y="406502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6EFBD94-52BB-047D-E98D-E1E53CD2B919}"/>
              </a:ext>
            </a:extLst>
          </p:cNvPr>
          <p:cNvSpPr>
            <a:spLocks noChangeAspect="1"/>
          </p:cNvSpPr>
          <p:nvPr/>
        </p:nvSpPr>
        <p:spPr>
          <a:xfrm>
            <a:off x="15713980" y="6100307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B7ACEAA-BFCC-DD1A-4FBD-586B8DD3DAEA}"/>
              </a:ext>
            </a:extLst>
          </p:cNvPr>
          <p:cNvSpPr txBox="1"/>
          <p:nvPr/>
        </p:nvSpPr>
        <p:spPr>
          <a:xfrm>
            <a:off x="15717472" y="6158670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13536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74342" y="13461788"/>
            <a:ext cx="5556606" cy="0"/>
          </a:xfrm>
          <a:prstGeom prst="straightConnector1">
            <a:avLst/>
          </a:prstGeom>
          <a:ln w="5384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891239" y="11470506"/>
            <a:ext cx="3864664" cy="264294"/>
          </a:xfrm>
          <a:prstGeom prst="bentConnector3">
            <a:avLst>
              <a:gd name="adj1" fmla="val 50"/>
            </a:avLst>
          </a:prstGeom>
          <a:ln w="3619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62366" y="11849372"/>
            <a:ext cx="452840" cy="1459354"/>
          </a:xfrm>
          <a:prstGeom prst="bentConnector2">
            <a:avLst/>
          </a:prstGeom>
          <a:ln w="18161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413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15739"/>
              <a:gd name="adj2" fmla="val 146522"/>
            </a:avLst>
          </a:prstGeom>
          <a:ln w="3505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17665600" y="11589766"/>
            <a:ext cx="0" cy="1224075"/>
          </a:xfrm>
          <a:prstGeom prst="straightConnector1">
            <a:avLst/>
          </a:prstGeom>
          <a:ln w="7899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6096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97536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55626" y="12644578"/>
            <a:ext cx="1356827" cy="1356354"/>
          </a:xfrm>
          <a:prstGeom prst="bentConnector3">
            <a:avLst>
              <a:gd name="adj1" fmla="val -77"/>
            </a:avLst>
          </a:prstGeom>
          <a:ln w="156210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1086092" y="10995025"/>
            <a:ext cx="3922766" cy="729775"/>
          </a:xfrm>
          <a:prstGeom prst="bentConnector3">
            <a:avLst>
              <a:gd name="adj1" fmla="val 100020"/>
            </a:avLst>
          </a:prstGeom>
          <a:ln w="1473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>
            <a:cxnSpLocks/>
          </p:cNvCxnSpPr>
          <p:nvPr/>
        </p:nvCxnSpPr>
        <p:spPr>
          <a:xfrm>
            <a:off x="9607913" y="11605241"/>
            <a:ext cx="0" cy="1200465"/>
          </a:xfrm>
          <a:prstGeom prst="straightConnector1">
            <a:avLst/>
          </a:prstGeom>
          <a:ln w="41910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86093" y="10642541"/>
            <a:ext cx="3199099" cy="650028"/>
          </a:xfrm>
          <a:prstGeom prst="bentConnector3">
            <a:avLst>
              <a:gd name="adj1" fmla="val 97"/>
            </a:avLst>
          </a:prstGeom>
          <a:ln w="14287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09845"/>
            <a:ext cx="601182" cy="1459355"/>
          </a:xfrm>
          <a:prstGeom prst="bentConnector2">
            <a:avLst/>
          </a:prstGeom>
          <a:ln w="191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68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0198" y="10677683"/>
            <a:ext cx="5843" cy="1050299"/>
          </a:xfrm>
          <a:prstGeom prst="straightConnector1">
            <a:avLst/>
          </a:prstGeom>
          <a:ln w="20193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5708645" y="10693420"/>
            <a:ext cx="589520" cy="1504991"/>
          </a:xfrm>
          <a:prstGeom prst="bentConnector2">
            <a:avLst/>
          </a:prstGeom>
          <a:ln w="39116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665108" y="12182679"/>
            <a:ext cx="634555" cy="1504991"/>
          </a:xfrm>
          <a:prstGeom prst="bentConnector2">
            <a:avLst/>
          </a:prstGeom>
          <a:ln w="6553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42760" y="10524872"/>
            <a:ext cx="1040309" cy="1394631"/>
          </a:xfrm>
          <a:prstGeom prst="bentConnector3">
            <a:avLst>
              <a:gd name="adj1" fmla="val -21974"/>
            </a:avLst>
          </a:prstGeom>
          <a:ln w="19024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832420" y="12479019"/>
            <a:ext cx="1060989" cy="1394631"/>
          </a:xfrm>
          <a:prstGeom prst="bentConnector3">
            <a:avLst>
              <a:gd name="adj1" fmla="val -21546"/>
            </a:avLst>
          </a:prstGeom>
          <a:ln w="1739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4341"/>
            <a:ext cx="6350" cy="1079290"/>
          </a:xfrm>
          <a:prstGeom prst="straightConnector1">
            <a:avLst/>
          </a:prstGeom>
          <a:ln w="172847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8150532" y="117528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3773D16-A7A4-9E1C-BC15-9019F70CFB52}"/>
              </a:ext>
            </a:extLst>
          </p:cNvPr>
          <p:cNvCxnSpPr>
            <a:cxnSpLocks/>
            <a:stCxn id="171" idx="2"/>
            <a:endCxn id="163" idx="0"/>
          </p:cNvCxnSpPr>
          <p:nvPr/>
        </p:nvCxnSpPr>
        <p:spPr>
          <a:xfrm rot="16200000" flipH="1">
            <a:off x="11979748" y="4311030"/>
            <a:ext cx="1093654" cy="317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37F5FA4-FCE3-53AF-173E-69C602BFDE00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08FD72B-182D-1852-C4AC-62AC97690E87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75BA9AF0-DB33-8B83-AE5B-FA15682817E4}"/>
              </a:ext>
            </a:extLst>
          </p:cNvPr>
          <p:cNvCxnSpPr>
            <a:stCxn id="170" idx="0"/>
            <a:endCxn id="167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2C891C58-29DD-E49F-C8DC-72B0A46FC261}"/>
              </a:ext>
            </a:extLst>
          </p:cNvPr>
          <p:cNvCxnSpPr>
            <a:cxnSpLocks/>
            <a:stCxn id="170" idx="2"/>
            <a:endCxn id="166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FB07FB16-48F2-0383-63DF-758619D9AA23}"/>
              </a:ext>
            </a:extLst>
          </p:cNvPr>
          <p:cNvCxnSpPr>
            <a:cxnSpLocks/>
            <a:stCxn id="167" idx="0"/>
            <a:endCxn id="165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DE448E4C-65BB-DEE6-C2CC-3521524ABF3B}"/>
              </a:ext>
            </a:extLst>
          </p:cNvPr>
          <p:cNvCxnSpPr>
            <a:cxnSpLocks/>
            <a:stCxn id="166" idx="2"/>
            <a:endCxn id="165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B892F48-C8C6-6A4A-E886-10C138C62892}"/>
              </a:ext>
            </a:extLst>
          </p:cNvPr>
          <p:cNvCxnSpPr>
            <a:stCxn id="162" idx="0"/>
            <a:endCxn id="163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9D21678-870B-6E2D-D0DD-DDB73D33C236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C5B1774-A929-BAB1-B05A-E174EFFE9B41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C4031F-AC9A-D9F2-7A1E-5D1AF9B1898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5ADC28-54D7-CEE1-FC6D-8F665DC694C0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11EF347-A359-440B-B837-C0EC773C7DB8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35BAB16-C2F7-2715-9782-7093EE52161C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D1A4BF9-B304-6274-42AB-32FA0114F3EC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 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CAD8A43-B8F0-AAA1-81A3-C47D55AAD42F}"/>
              </a:ext>
            </a:extLst>
          </p:cNvPr>
          <p:cNvSpPr/>
          <p:nvPr/>
        </p:nvSpPr>
        <p:spPr>
          <a:xfrm>
            <a:off x="11612114" y="2888568"/>
            <a:ext cx="182574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D3E0A0D-0DFA-9B76-4E85-9D8343379A96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3CEF593-BD18-779C-EA16-3FF4A84134EF}"/>
              </a:ext>
            </a:extLst>
          </p:cNvPr>
          <p:cNvSpPr txBox="1"/>
          <p:nvPr/>
        </p:nvSpPr>
        <p:spPr>
          <a:xfrm>
            <a:off x="12294704" y="407458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56640CB-1F0A-0103-3E61-714ADB8612EE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79A7756-3595-6AD3-4FC1-B0DFEF1D96A6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0A2EFEC-1F00-282F-EF57-E586F4E4A6C5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706B4CB6-85CC-D8B1-8A08-FD03090C5E51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2617127-1DE6-B2EC-ADA5-33AA0094252A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4F5B8043-2A97-CDCE-E82D-3DDB1283DC8A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FEBB8C8-1F20-D8A9-5126-685ACE0C390F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1E9E510-78F9-3CCA-8BC5-DC2CA316234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7" name="Oval 186">
            <a:extLst>
              <a:ext uri="{FF2B5EF4-FFF2-40B4-BE49-F238E27FC236}">
                <a16:creationId xmlns:a16="http://schemas.microsoft.com/office/drawing/2014/main" id="{038A42CC-9D71-75DF-8030-595C2B1C7536}"/>
              </a:ext>
            </a:extLst>
          </p:cNvPr>
          <p:cNvSpPr>
            <a:spLocks noChangeAspect="1"/>
          </p:cNvSpPr>
          <p:nvPr/>
        </p:nvSpPr>
        <p:spPr>
          <a:xfrm>
            <a:off x="12284062" y="609358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E92C635-679B-ABE6-8A67-9EEF43E56281}"/>
              </a:ext>
            </a:extLst>
          </p:cNvPr>
          <p:cNvSpPr txBox="1"/>
          <p:nvPr/>
        </p:nvSpPr>
        <p:spPr>
          <a:xfrm>
            <a:off x="12312296" y="6135695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9D61A4C-7730-2089-4036-1D56AAECD389}"/>
              </a:ext>
            </a:extLst>
          </p:cNvPr>
          <p:cNvSpPr>
            <a:spLocks noChangeAspect="1"/>
          </p:cNvSpPr>
          <p:nvPr/>
        </p:nvSpPr>
        <p:spPr>
          <a:xfrm>
            <a:off x="14515463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DB2B6AE-0B57-3839-0492-852F9192C13A}"/>
              </a:ext>
            </a:extLst>
          </p:cNvPr>
          <p:cNvSpPr txBox="1"/>
          <p:nvPr/>
        </p:nvSpPr>
        <p:spPr>
          <a:xfrm>
            <a:off x="14518955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D3C0917-54AC-502F-006B-EC94186BD315}"/>
              </a:ext>
            </a:extLst>
          </p:cNvPr>
          <p:cNvSpPr>
            <a:spLocks noChangeAspect="1"/>
          </p:cNvSpPr>
          <p:nvPr/>
        </p:nvSpPr>
        <p:spPr>
          <a:xfrm>
            <a:off x="15720983" y="400666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FC38C7F-30D2-7B34-629D-12B4020CBE36}"/>
              </a:ext>
            </a:extLst>
          </p:cNvPr>
          <p:cNvSpPr txBox="1"/>
          <p:nvPr/>
        </p:nvSpPr>
        <p:spPr>
          <a:xfrm>
            <a:off x="15724475" y="406502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666B9ECB-18F0-AAAF-7606-00E223125031}"/>
              </a:ext>
            </a:extLst>
          </p:cNvPr>
          <p:cNvSpPr>
            <a:spLocks noChangeAspect="1"/>
          </p:cNvSpPr>
          <p:nvPr/>
        </p:nvSpPr>
        <p:spPr>
          <a:xfrm>
            <a:off x="15713980" y="6100307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D3A4488-32A5-CC14-6C03-CFC6E1696E96}"/>
              </a:ext>
            </a:extLst>
          </p:cNvPr>
          <p:cNvSpPr txBox="1"/>
          <p:nvPr/>
        </p:nvSpPr>
        <p:spPr>
          <a:xfrm>
            <a:off x="15717472" y="6158670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581E0BD0-E020-D10C-A647-A9EF9EA192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437298" y="12519460"/>
            <a:ext cx="2700342" cy="874977"/>
          </a:xfrm>
          <a:prstGeom prst="bentConnector3">
            <a:avLst>
              <a:gd name="adj1" fmla="val 77396"/>
            </a:avLst>
          </a:prstGeom>
          <a:ln w="79883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CCF01B1-6210-06D7-A848-78EABA0376B4}"/>
              </a:ext>
            </a:extLst>
          </p:cNvPr>
          <p:cNvCxnSpPr>
            <a:cxnSpLocks/>
          </p:cNvCxnSpPr>
          <p:nvPr/>
        </p:nvCxnSpPr>
        <p:spPr>
          <a:xfrm>
            <a:off x="13453156" y="14396227"/>
            <a:ext cx="2939387" cy="0"/>
          </a:xfrm>
          <a:prstGeom prst="line">
            <a:avLst/>
          </a:prstGeom>
          <a:ln w="79883">
            <a:solidFill>
              <a:srgbClr val="C00000">
                <a:alpha val="5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FD0BF0-1A4B-63C8-5B57-CF182915AB5D}"/>
              </a:ext>
            </a:extLst>
          </p:cNvPr>
          <p:cNvCxnSpPr>
            <a:stCxn id="30" idx="3"/>
            <a:endCxn id="163" idx="1"/>
          </p:cNvCxnSpPr>
          <p:nvPr/>
        </p:nvCxnSpPr>
        <p:spPr>
          <a:xfrm>
            <a:off x="10721525" y="5292349"/>
            <a:ext cx="896939" cy="5708"/>
          </a:xfrm>
          <a:prstGeom prst="straightConnector1">
            <a:avLst/>
          </a:prstGeom>
          <a:ln w="762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97EA6A1-86BE-24F6-42D0-3C22C3C5C7AA}"/>
              </a:ext>
            </a:extLst>
          </p:cNvPr>
          <p:cNvSpPr/>
          <p:nvPr/>
        </p:nvSpPr>
        <p:spPr>
          <a:xfrm>
            <a:off x="8710109" y="4853737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F7183B4-F0DA-CCB8-F6F2-CEF46D61B5E4}"/>
              </a:ext>
            </a:extLst>
          </p:cNvPr>
          <p:cNvSpPr>
            <a:spLocks noChangeAspect="1"/>
          </p:cNvSpPr>
          <p:nvPr/>
        </p:nvSpPr>
        <p:spPr>
          <a:xfrm>
            <a:off x="10866884" y="505217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8BB0001-B044-E332-C992-5BD5B39CCCD7}"/>
              </a:ext>
            </a:extLst>
          </p:cNvPr>
          <p:cNvSpPr txBox="1"/>
          <p:nvPr/>
        </p:nvSpPr>
        <p:spPr>
          <a:xfrm>
            <a:off x="10884164" y="511053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99356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FFA470-1799-B77E-AF44-206EB76B33E4}"/>
              </a:ext>
            </a:extLst>
          </p:cNvPr>
          <p:cNvCxnSpPr>
            <a:cxnSpLocks/>
          </p:cNvCxnSpPr>
          <p:nvPr/>
        </p:nvCxnSpPr>
        <p:spPr>
          <a:xfrm>
            <a:off x="16971420" y="16761203"/>
            <a:ext cx="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29F035C-4D18-5580-A433-91BE2A587572}"/>
              </a:ext>
            </a:extLst>
          </p:cNvPr>
          <p:cNvSpPr/>
          <p:nvPr/>
        </p:nvSpPr>
        <p:spPr>
          <a:xfrm>
            <a:off x="6986016" y="1298448"/>
            <a:ext cx="14356080" cy="663854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6ADF0306-F108-2AAE-AD46-6D70C882A78F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10556974" y="4024864"/>
            <a:ext cx="360856" cy="1459354"/>
          </a:xfrm>
          <a:prstGeom prst="bentConnector2">
            <a:avLst/>
          </a:prstGeom>
          <a:ln w="238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FAB126E-B012-272D-07D0-F42A896DBEA0}"/>
              </a:ext>
            </a:extLst>
          </p:cNvPr>
          <p:cNvCxnSpPr>
            <a:cxnSpLocks/>
          </p:cNvCxnSpPr>
          <p:nvPr/>
        </p:nvCxnSpPr>
        <p:spPr>
          <a:xfrm flipV="1">
            <a:off x="10007724" y="5357009"/>
            <a:ext cx="1459355" cy="430652"/>
          </a:xfrm>
          <a:prstGeom prst="bentConnector3">
            <a:avLst>
              <a:gd name="adj1" fmla="val -11"/>
            </a:avLst>
          </a:prstGeom>
          <a:ln w="2324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FDF41D-BCF1-213D-5397-9DD4D2C197AB}"/>
              </a:ext>
            </a:extLst>
          </p:cNvPr>
          <p:cNvCxnSpPr>
            <a:cxnSpLocks/>
          </p:cNvCxnSpPr>
          <p:nvPr/>
        </p:nvCxnSpPr>
        <p:spPr>
          <a:xfrm>
            <a:off x="13286478" y="5164616"/>
            <a:ext cx="892510" cy="0"/>
          </a:xfrm>
          <a:prstGeom prst="straightConnector1">
            <a:avLst/>
          </a:prstGeom>
          <a:ln w="14706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C696923E-50EB-BA53-D891-C250948F03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548873" y="3656508"/>
            <a:ext cx="606296" cy="1504990"/>
          </a:xfrm>
          <a:prstGeom prst="bentConnector2">
            <a:avLst/>
          </a:prstGeom>
          <a:ln w="23368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D849C8A-3D38-3899-BD16-F597B831ABF1}"/>
              </a:ext>
            </a:extLst>
          </p:cNvPr>
          <p:cNvCxnSpPr>
            <a:cxnSpLocks/>
            <a:stCxn id="21" idx="2"/>
            <a:endCxn id="18" idx="1"/>
          </p:cNvCxnSpPr>
          <p:nvPr/>
        </p:nvCxnSpPr>
        <p:spPr>
          <a:xfrm rot="16200000" flipH="1">
            <a:off x="15534744" y="5168009"/>
            <a:ext cx="634555" cy="1504991"/>
          </a:xfrm>
          <a:prstGeom prst="bentConnector2">
            <a:avLst/>
          </a:prstGeom>
          <a:ln w="39624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73E3213-F187-8E8D-5545-71CA2A9BD654}"/>
              </a:ext>
            </a:extLst>
          </p:cNvPr>
          <p:cNvCxnSpPr>
            <a:cxnSpLocks/>
            <a:stCxn id="19" idx="0"/>
            <a:endCxn id="17" idx="0"/>
          </p:cNvCxnSpPr>
          <p:nvPr/>
        </p:nvCxnSpPr>
        <p:spPr>
          <a:xfrm rot="16200000" flipH="1">
            <a:off x="18122024" y="3090064"/>
            <a:ext cx="1061295" cy="2276912"/>
          </a:xfrm>
          <a:prstGeom prst="bentConnector3">
            <a:avLst>
              <a:gd name="adj1" fmla="val -21540"/>
            </a:avLst>
          </a:prstGeom>
          <a:ln w="2000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822710A-1E72-1FC2-A223-51CD781B9BAA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5400000" flipH="1" flipV="1">
            <a:off x="18132670" y="5017937"/>
            <a:ext cx="1040003" cy="2276912"/>
          </a:xfrm>
          <a:prstGeom prst="bentConnector3">
            <a:avLst>
              <a:gd name="adj1" fmla="val -21981"/>
            </a:avLst>
          </a:prstGeom>
          <a:ln w="20104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D5D5B44-B633-6071-2B98-38E36FCBF868}"/>
              </a:ext>
            </a:extLst>
          </p:cNvPr>
          <p:cNvSpPr/>
          <p:nvPr/>
        </p:nvSpPr>
        <p:spPr>
          <a:xfrm>
            <a:off x="11467080" y="47366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070DD-32AC-E55E-527E-1AB717A872FF}"/>
              </a:ext>
            </a:extLst>
          </p:cNvPr>
          <p:cNvSpPr/>
          <p:nvPr/>
        </p:nvSpPr>
        <p:spPr>
          <a:xfrm>
            <a:off x="18881429" y="47591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56DB7C-DF9F-DB38-6B2D-5BB53512B12F}"/>
              </a:ext>
            </a:extLst>
          </p:cNvPr>
          <p:cNvCxnSpPr>
            <a:cxnSpLocks/>
            <a:stCxn id="20" idx="1"/>
            <a:endCxn id="23" idx="0"/>
          </p:cNvCxnSpPr>
          <p:nvPr/>
        </p:nvCxnSpPr>
        <p:spPr>
          <a:xfrm rot="10800000" flipV="1">
            <a:off x="10007726" y="2715572"/>
            <a:ext cx="1459355" cy="981318"/>
          </a:xfrm>
          <a:prstGeom prst="bentConnector2">
            <a:avLst/>
          </a:prstGeom>
          <a:ln w="1460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0DBAA1-8F74-BC47-EC65-C7481BEF127E}"/>
              </a:ext>
            </a:extLst>
          </p:cNvPr>
          <p:cNvCxnSpPr>
            <a:cxnSpLocks/>
          </p:cNvCxnSpPr>
          <p:nvPr/>
        </p:nvCxnSpPr>
        <p:spPr>
          <a:xfrm flipV="1">
            <a:off x="11013433" y="6511433"/>
            <a:ext cx="5591084" cy="10678"/>
          </a:xfrm>
          <a:prstGeom prst="straightConnector1">
            <a:avLst/>
          </a:prstGeom>
          <a:ln w="5715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83A1D3-A2EF-53DD-DC66-2677BF589808}"/>
              </a:ext>
            </a:extLst>
          </p:cNvPr>
          <p:cNvCxnSpPr>
            <a:cxnSpLocks/>
          </p:cNvCxnSpPr>
          <p:nvPr/>
        </p:nvCxnSpPr>
        <p:spPr>
          <a:xfrm flipV="1">
            <a:off x="9599070" y="3697873"/>
            <a:ext cx="7654848" cy="2550587"/>
          </a:xfrm>
          <a:prstGeom prst="bentConnector4">
            <a:avLst>
              <a:gd name="adj1" fmla="val -15756"/>
              <a:gd name="adj2" fmla="val 161224"/>
            </a:avLst>
          </a:prstGeom>
          <a:ln w="4978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628077-500F-68E2-AC9C-F9037DEC9D52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17514216" y="4575096"/>
            <a:ext cx="0" cy="1224075"/>
          </a:xfrm>
          <a:prstGeom prst="straightConnector1">
            <a:avLst/>
          </a:prstGeom>
          <a:ln w="77089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2748D0-8203-DF86-6E04-4DAB9A96476E}"/>
              </a:ext>
            </a:extLst>
          </p:cNvPr>
          <p:cNvCxnSpPr>
            <a:cxnSpLocks/>
          </p:cNvCxnSpPr>
          <p:nvPr/>
        </p:nvCxnSpPr>
        <p:spPr>
          <a:xfrm>
            <a:off x="9458901" y="4574112"/>
            <a:ext cx="0" cy="1225059"/>
          </a:xfrm>
          <a:prstGeom prst="straightConnector1">
            <a:avLst/>
          </a:prstGeom>
          <a:ln w="30734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B064135-E29C-5F11-EDC1-2C66866FAB38}"/>
              </a:ext>
            </a:extLst>
          </p:cNvPr>
          <p:cNvSpPr/>
          <p:nvPr/>
        </p:nvSpPr>
        <p:spPr>
          <a:xfrm>
            <a:off x="6986016" y="8963540"/>
            <a:ext cx="14356080" cy="663854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EFD0C664-47E4-FB87-E5AF-FE7F8DAF22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36811" y="11569792"/>
            <a:ext cx="601182" cy="1459355"/>
          </a:xfrm>
          <a:prstGeom prst="bentConnector2">
            <a:avLst/>
          </a:prstGeom>
          <a:ln w="492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8C09A945-AD88-C051-EDE8-7BAA58F7DB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10982" y="12505396"/>
            <a:ext cx="452840" cy="1459354"/>
          </a:xfrm>
          <a:prstGeom prst="bentConnector2">
            <a:avLst/>
          </a:prstGeom>
          <a:ln w="33147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BFF270C-A184-0FFC-DC71-45744B3E6232}"/>
              </a:ext>
            </a:extLst>
          </p:cNvPr>
          <p:cNvCxnSpPr>
            <a:cxnSpLocks/>
          </p:cNvCxnSpPr>
          <p:nvPr/>
        </p:nvCxnSpPr>
        <p:spPr>
          <a:xfrm>
            <a:off x="13286478" y="12829708"/>
            <a:ext cx="892510" cy="0"/>
          </a:xfrm>
          <a:prstGeom prst="straightConnector1">
            <a:avLst/>
          </a:prstGeom>
          <a:ln w="17119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3FF48B3F-0747-0C57-66BF-8C449C903BA2}"/>
              </a:ext>
            </a:extLst>
          </p:cNvPr>
          <p:cNvCxnSpPr>
            <a:cxnSpLocks/>
            <a:stCxn id="122" idx="0"/>
            <a:endCxn id="120" idx="0"/>
          </p:cNvCxnSpPr>
          <p:nvPr/>
        </p:nvCxnSpPr>
        <p:spPr>
          <a:xfrm rot="16200000" flipH="1">
            <a:off x="18122024" y="10755156"/>
            <a:ext cx="1061295" cy="2276912"/>
          </a:xfrm>
          <a:prstGeom prst="bentConnector3">
            <a:avLst>
              <a:gd name="adj1" fmla="val -21540"/>
            </a:avLst>
          </a:prstGeom>
          <a:ln w="19646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741D2158-6629-E553-E1EC-C4E1756C408F}"/>
              </a:ext>
            </a:extLst>
          </p:cNvPr>
          <p:cNvCxnSpPr>
            <a:cxnSpLocks/>
            <a:stCxn id="121" idx="2"/>
            <a:endCxn id="120" idx="2"/>
          </p:cNvCxnSpPr>
          <p:nvPr/>
        </p:nvCxnSpPr>
        <p:spPr>
          <a:xfrm rot="5400000" flipH="1" flipV="1">
            <a:off x="18132670" y="12683029"/>
            <a:ext cx="1040003" cy="2276912"/>
          </a:xfrm>
          <a:prstGeom prst="bentConnector3">
            <a:avLst>
              <a:gd name="adj1" fmla="val -21981"/>
            </a:avLst>
          </a:prstGeom>
          <a:ln w="19558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7CD6061-38AF-E689-D1A1-915BA50A72DF}"/>
              </a:ext>
            </a:extLst>
          </p:cNvPr>
          <p:cNvSpPr/>
          <p:nvPr/>
        </p:nvSpPr>
        <p:spPr>
          <a:xfrm>
            <a:off x="11467080" y="124017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38534B9-D456-40E2-083E-6920B5E8A939}"/>
              </a:ext>
            </a:extLst>
          </p:cNvPr>
          <p:cNvSpPr/>
          <p:nvPr/>
        </p:nvSpPr>
        <p:spPr>
          <a:xfrm>
            <a:off x="18881429" y="124242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B11CFA2-D363-9F33-2E4C-2A83DFC30D7F}"/>
              </a:ext>
            </a:extLst>
          </p:cNvPr>
          <p:cNvSpPr/>
          <p:nvPr/>
        </p:nvSpPr>
        <p:spPr>
          <a:xfrm>
            <a:off x="14189827" y="123910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BEC996F-EFEE-1F81-54F0-C8A68684BB24}"/>
              </a:ext>
            </a:extLst>
          </p:cNvPr>
          <p:cNvCxnSpPr>
            <a:cxnSpLocks/>
          </p:cNvCxnSpPr>
          <p:nvPr/>
        </p:nvCxnSpPr>
        <p:spPr>
          <a:xfrm flipV="1">
            <a:off x="11013433" y="14176525"/>
            <a:ext cx="5591084" cy="10678"/>
          </a:xfrm>
          <a:prstGeom prst="straightConnector1">
            <a:avLst/>
          </a:prstGeom>
          <a:ln w="52832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FFF72A87-448F-FD68-A800-8BC9B0BC1A7C}"/>
              </a:ext>
            </a:extLst>
          </p:cNvPr>
          <p:cNvCxnSpPr>
            <a:cxnSpLocks/>
          </p:cNvCxnSpPr>
          <p:nvPr/>
        </p:nvCxnSpPr>
        <p:spPr>
          <a:xfrm flipV="1">
            <a:off x="9599070" y="11362965"/>
            <a:ext cx="7654848" cy="2550587"/>
          </a:xfrm>
          <a:prstGeom prst="bentConnector4">
            <a:avLst>
              <a:gd name="adj1" fmla="val -15756"/>
              <a:gd name="adj2" fmla="val 160739"/>
            </a:avLst>
          </a:prstGeom>
          <a:ln w="539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1B350C3-6710-69C4-F14E-83A56268B101}"/>
              </a:ext>
            </a:extLst>
          </p:cNvPr>
          <p:cNvCxnSpPr>
            <a:stCxn id="121" idx="0"/>
            <a:endCxn id="122" idx="2"/>
          </p:cNvCxnSpPr>
          <p:nvPr/>
        </p:nvCxnSpPr>
        <p:spPr>
          <a:xfrm flipV="1">
            <a:off x="17514216" y="12240188"/>
            <a:ext cx="0" cy="1224075"/>
          </a:xfrm>
          <a:prstGeom prst="straightConnector1">
            <a:avLst/>
          </a:prstGeom>
          <a:ln w="105664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DE6B700-7E4D-36F5-8019-D93207022D47}"/>
              </a:ext>
            </a:extLst>
          </p:cNvPr>
          <p:cNvSpPr/>
          <p:nvPr/>
        </p:nvSpPr>
        <p:spPr>
          <a:xfrm>
            <a:off x="9002017" y="1347494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8DA0952-81EA-B5E1-54CA-5815E4092406}"/>
              </a:ext>
            </a:extLst>
          </p:cNvPr>
          <p:cNvCxnSpPr/>
          <p:nvPr/>
        </p:nvCxnSpPr>
        <p:spPr>
          <a:xfrm>
            <a:off x="9458901" y="12239205"/>
            <a:ext cx="0" cy="1225058"/>
          </a:xfrm>
          <a:prstGeom prst="straightConnector1">
            <a:avLst/>
          </a:prstGeom>
          <a:ln w="9080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B544D35-CEF3-646F-9807-3EB20E72B471}"/>
              </a:ext>
            </a:extLst>
          </p:cNvPr>
          <p:cNvSpPr/>
          <p:nvPr/>
        </p:nvSpPr>
        <p:spPr>
          <a:xfrm>
            <a:off x="7239918" y="793025"/>
            <a:ext cx="2359152" cy="1005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B74F84B-6587-1E93-0697-5F8D554EEAB2}"/>
              </a:ext>
            </a:extLst>
          </p:cNvPr>
          <p:cNvSpPr/>
          <p:nvPr/>
        </p:nvSpPr>
        <p:spPr>
          <a:xfrm>
            <a:off x="7239918" y="8460620"/>
            <a:ext cx="2359152" cy="1005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23465E-6365-184C-F82D-3C89CDF0013E}"/>
              </a:ext>
            </a:extLst>
          </p:cNvPr>
          <p:cNvSpPr/>
          <p:nvPr/>
        </p:nvSpPr>
        <p:spPr>
          <a:xfrm>
            <a:off x="16604517" y="57991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C4F1978-6E28-9AFB-0B78-5DD0A679A98F}"/>
              </a:ext>
            </a:extLst>
          </p:cNvPr>
          <p:cNvSpPr/>
          <p:nvPr/>
        </p:nvSpPr>
        <p:spPr>
          <a:xfrm>
            <a:off x="16604517" y="1346426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4F0F222A-5003-7CC3-4454-9411960E36D9}"/>
              </a:ext>
            </a:extLst>
          </p:cNvPr>
          <p:cNvCxnSpPr>
            <a:cxnSpLocks/>
          </p:cNvCxnSpPr>
          <p:nvPr/>
        </p:nvCxnSpPr>
        <p:spPr>
          <a:xfrm>
            <a:off x="10937412" y="4135502"/>
            <a:ext cx="3397947" cy="561180"/>
          </a:xfrm>
          <a:prstGeom prst="bentConnector3">
            <a:avLst>
              <a:gd name="adj1" fmla="val 100013"/>
            </a:avLst>
          </a:prstGeom>
          <a:ln w="15367">
            <a:solidFill>
              <a:srgbClr val="C0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79B4E34-B7A7-58A8-A750-A42910FBEF06}"/>
              </a:ext>
            </a:extLst>
          </p:cNvPr>
          <p:cNvCxnSpPr>
            <a:cxnSpLocks/>
            <a:stCxn id="97" idx="1"/>
          </p:cNvCxnSpPr>
          <p:nvPr/>
        </p:nvCxnSpPr>
        <p:spPr>
          <a:xfrm rot="10800000" flipV="1">
            <a:off x="10007726" y="10395671"/>
            <a:ext cx="1459355" cy="981318"/>
          </a:xfrm>
          <a:prstGeom prst="bentConnector2">
            <a:avLst/>
          </a:prstGeom>
          <a:ln w="157226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AF4D0D3-F69E-970D-D196-ED034D1218FF}"/>
              </a:ext>
            </a:extLst>
          </p:cNvPr>
          <p:cNvSpPr/>
          <p:nvPr/>
        </p:nvSpPr>
        <p:spPr>
          <a:xfrm>
            <a:off x="11467080" y="995705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5CB050A9-177C-DD4F-55C1-67DABEFCF5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987259" y="3014789"/>
            <a:ext cx="2010434" cy="1411997"/>
          </a:xfrm>
          <a:prstGeom prst="bentConnector3">
            <a:avLst>
              <a:gd name="adj1" fmla="val 167"/>
            </a:avLst>
          </a:prstGeom>
          <a:ln w="75692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301AC8-820A-6905-E94D-B1A43A6E26EF}"/>
              </a:ext>
            </a:extLst>
          </p:cNvPr>
          <p:cNvSpPr/>
          <p:nvPr/>
        </p:nvSpPr>
        <p:spPr>
          <a:xfrm>
            <a:off x="11467080" y="22769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D1016-970D-A63E-5FF8-0CE765630A13}"/>
              </a:ext>
            </a:extLst>
          </p:cNvPr>
          <p:cNvSpPr/>
          <p:nvPr/>
        </p:nvSpPr>
        <p:spPr>
          <a:xfrm>
            <a:off x="9098026" y="36968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D7E968-8F81-887D-0BC6-8F6001755390}"/>
              </a:ext>
            </a:extLst>
          </p:cNvPr>
          <p:cNvSpPr/>
          <p:nvPr/>
        </p:nvSpPr>
        <p:spPr>
          <a:xfrm>
            <a:off x="16604517" y="36978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2D8A45-A317-DFD4-7949-E7194DB40F11}"/>
              </a:ext>
            </a:extLst>
          </p:cNvPr>
          <p:cNvSpPr/>
          <p:nvPr/>
        </p:nvSpPr>
        <p:spPr>
          <a:xfrm>
            <a:off x="14189827" y="47260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4E7514D-E322-67D6-FAAE-AD7D5D60FCE0}"/>
              </a:ext>
            </a:extLst>
          </p:cNvPr>
          <p:cNvSpPr/>
          <p:nvPr/>
        </p:nvSpPr>
        <p:spPr>
          <a:xfrm>
            <a:off x="16604517" y="113629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CEA00E0-F289-2A57-17CF-927D4D33B123}"/>
              </a:ext>
            </a:extLst>
          </p:cNvPr>
          <p:cNvSpPr txBox="1"/>
          <p:nvPr/>
        </p:nvSpPr>
        <p:spPr>
          <a:xfrm>
            <a:off x="7170675" y="7431412"/>
            <a:ext cx="727346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Fisher’s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=23.389,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=0.270, df=20, AIC=93.389, BIC=223.169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0AF4C42-47FB-A361-A5F2-7EA7BC4D934C}"/>
              </a:ext>
            </a:extLst>
          </p:cNvPr>
          <p:cNvSpPr txBox="1"/>
          <p:nvPr/>
        </p:nvSpPr>
        <p:spPr>
          <a:xfrm>
            <a:off x="7170675" y="15068776"/>
            <a:ext cx="727346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Fisher’s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=17.488,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=0.621, df=20, AIC=87.488, BIC=177.603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DB25BE9-98C5-A286-D683-3E32B1D10310}"/>
              </a:ext>
            </a:extLst>
          </p:cNvPr>
          <p:cNvSpPr txBox="1"/>
          <p:nvPr/>
        </p:nvSpPr>
        <p:spPr>
          <a:xfrm>
            <a:off x="5315685" y="464948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E1C6EBA-6B57-5C61-7E24-5C333A2AB63A}"/>
              </a:ext>
            </a:extLst>
          </p:cNvPr>
          <p:cNvSpPr txBox="1"/>
          <p:nvPr/>
        </p:nvSpPr>
        <p:spPr>
          <a:xfrm>
            <a:off x="5315685" y="8132543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44C3B3-BFB3-A800-01FE-5E3353CD4BC7}"/>
              </a:ext>
            </a:extLst>
          </p:cNvPr>
          <p:cNvSpPr/>
          <p:nvPr/>
        </p:nvSpPr>
        <p:spPr>
          <a:xfrm>
            <a:off x="9002017" y="58098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F03D25F-2F17-0496-79A5-BAF7DB27DF4E}"/>
              </a:ext>
            </a:extLst>
          </p:cNvPr>
          <p:cNvCxnSpPr>
            <a:stCxn id="124" idx="0"/>
          </p:cNvCxnSpPr>
          <p:nvPr/>
        </p:nvCxnSpPr>
        <p:spPr>
          <a:xfrm rot="5400000" flipH="1" flipV="1">
            <a:off x="15527925" y="11348712"/>
            <a:ext cx="613986" cy="1470785"/>
          </a:xfrm>
          <a:prstGeom prst="bentConnector2">
            <a:avLst/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866A005-688C-56C1-2D9E-B6421F682341}"/>
              </a:ext>
            </a:extLst>
          </p:cNvPr>
          <p:cNvCxnSpPr>
            <a:stCxn id="124" idx="2"/>
          </p:cNvCxnSpPr>
          <p:nvPr/>
        </p:nvCxnSpPr>
        <p:spPr>
          <a:xfrm rot="16200000" flipH="1">
            <a:off x="15517641" y="12850204"/>
            <a:ext cx="634554" cy="1470785"/>
          </a:xfrm>
          <a:prstGeom prst="bentConnector2">
            <a:avLst/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8D45446-477B-D9D1-6A73-931C78512826}"/>
              </a:ext>
            </a:extLst>
          </p:cNvPr>
          <p:cNvCxnSpPr>
            <a:cxnSpLocks/>
          </p:cNvCxnSpPr>
          <p:nvPr/>
        </p:nvCxnSpPr>
        <p:spPr>
          <a:xfrm>
            <a:off x="10682548" y="11811000"/>
            <a:ext cx="3658926" cy="559663"/>
          </a:xfrm>
          <a:prstGeom prst="bentConnector3">
            <a:avLst>
              <a:gd name="adj1" fmla="val 100032"/>
            </a:avLst>
          </a:prstGeom>
          <a:ln w="635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C207482-5FB8-477F-09C3-E31A8AE7FE8C}"/>
              </a:ext>
            </a:extLst>
          </p:cNvPr>
          <p:cNvSpPr/>
          <p:nvPr/>
        </p:nvSpPr>
        <p:spPr>
          <a:xfrm>
            <a:off x="9098026" y="1136198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829F791-A480-3BBD-3107-DAAA8E1F7BA9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13286478" y="10395671"/>
            <a:ext cx="1424057" cy="2014473"/>
          </a:xfrm>
          <a:prstGeom prst="bentConnector2">
            <a:avLst/>
          </a:prstGeom>
          <a:ln w="635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2FF173-37E1-4FA1-0C53-80A79BF764C2}"/>
              </a:ext>
            </a:extLst>
          </p:cNvPr>
          <p:cNvGrpSpPr/>
          <p:nvPr/>
        </p:nvGrpSpPr>
        <p:grpSpPr>
          <a:xfrm>
            <a:off x="10049956" y="16314463"/>
            <a:ext cx="7365553" cy="1333409"/>
            <a:chOff x="10559644" y="16560396"/>
            <a:chExt cx="7365553" cy="133340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78CE20-7F37-84DA-819E-87F431CF44E0}"/>
                </a:ext>
              </a:extLst>
            </p:cNvPr>
            <p:cNvSpPr txBox="1"/>
            <p:nvPr/>
          </p:nvSpPr>
          <p:spPr>
            <a:xfrm>
              <a:off x="17090476" y="16745139"/>
              <a:ext cx="7184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69553A0-A0B6-DB67-BCB3-6341D4C75988}"/>
                </a:ext>
              </a:extLst>
            </p:cNvPr>
            <p:cNvGrpSpPr/>
            <p:nvPr/>
          </p:nvGrpSpPr>
          <p:grpSpPr>
            <a:xfrm>
              <a:off x="10559644" y="16560396"/>
              <a:ext cx="7208824" cy="1333409"/>
              <a:chOff x="9836749" y="13266385"/>
              <a:chExt cx="7208824" cy="1333409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293F274-92CF-FE6B-8189-016C186F0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10490" y="13425953"/>
                <a:ext cx="951115" cy="0"/>
              </a:xfrm>
              <a:prstGeom prst="line">
                <a:avLst/>
              </a:prstGeom>
              <a:ln w="952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D7A520E-F3C1-CCDE-A595-82CA16F9A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7418" y="13446974"/>
                <a:ext cx="951115" cy="0"/>
              </a:xfrm>
              <a:prstGeom prst="line">
                <a:avLst/>
              </a:prstGeom>
              <a:ln w="476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1A3ABE2-8C0F-4DEC-BFD9-EF74E5247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49853" y="13429128"/>
                <a:ext cx="951115" cy="0"/>
              </a:xfrm>
              <a:prstGeom prst="line">
                <a:avLst/>
              </a:prstGeom>
              <a:ln w="952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F4385D1-1A78-EDB2-F8B8-5060D8CFD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97410" y="13451128"/>
                <a:ext cx="951115" cy="0"/>
              </a:xfrm>
              <a:prstGeom prst="line">
                <a:avLst/>
              </a:prstGeom>
              <a:ln w="476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1237ADD-804E-BD5A-0C4D-045891C7FF79}"/>
                  </a:ext>
                </a:extLst>
              </p:cNvPr>
              <p:cNvSpPr txBox="1"/>
              <p:nvPr/>
            </p:nvSpPr>
            <p:spPr>
              <a:xfrm>
                <a:off x="12510871" y="13433721"/>
                <a:ext cx="8467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-0.9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FFF082-0445-1303-5D9C-E7D3A7814586}"/>
                  </a:ext>
                </a:extLst>
              </p:cNvPr>
              <p:cNvSpPr txBox="1"/>
              <p:nvPr/>
            </p:nvSpPr>
            <p:spPr>
              <a:xfrm>
                <a:off x="13501953" y="13440763"/>
                <a:ext cx="7184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0.9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013752-F16B-B3C0-C4C0-738E13742432}"/>
                  </a:ext>
                </a:extLst>
              </p:cNvPr>
              <p:cNvSpPr txBox="1"/>
              <p:nvPr/>
            </p:nvSpPr>
            <p:spPr>
              <a:xfrm>
                <a:off x="11560010" y="13440763"/>
                <a:ext cx="8467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-0.6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2932036-C0CD-0DC8-3A72-44FF40A83058}"/>
                  </a:ext>
                </a:extLst>
              </p:cNvPr>
              <p:cNvSpPr txBox="1"/>
              <p:nvPr/>
            </p:nvSpPr>
            <p:spPr>
              <a:xfrm>
                <a:off x="14475866" y="13444216"/>
                <a:ext cx="7184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BBEE57-3FAE-3AFE-2107-8E4414F115B1}"/>
                  </a:ext>
                </a:extLst>
              </p:cNvPr>
              <p:cNvSpPr txBox="1"/>
              <p:nvPr/>
            </p:nvSpPr>
            <p:spPr>
              <a:xfrm>
                <a:off x="15416682" y="13426392"/>
                <a:ext cx="7184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0.3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193CE3-2969-4586-F929-3BCAD1A72676}"/>
                  </a:ext>
                </a:extLst>
              </p:cNvPr>
              <p:cNvSpPr txBox="1"/>
              <p:nvPr/>
            </p:nvSpPr>
            <p:spPr>
              <a:xfrm>
                <a:off x="10624830" y="13445817"/>
                <a:ext cx="8467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-0.3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DE0D79C-3283-54B8-1F07-D2BFD05F94A7}"/>
                  </a:ext>
                </a:extLst>
              </p:cNvPr>
              <p:cNvSpPr txBox="1"/>
              <p:nvPr/>
            </p:nvSpPr>
            <p:spPr>
              <a:xfrm>
                <a:off x="11639882" y="14045796"/>
                <a:ext cx="46955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Standardized Coefficient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37FCBDC-8537-F856-0351-8BFA82177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3667" y="13380736"/>
                <a:ext cx="951115" cy="0"/>
              </a:xfrm>
              <a:prstGeom prst="line">
                <a:avLst/>
              </a:prstGeom>
              <a:ln w="190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B52674F-DB9D-49BC-874E-A8A8F77EE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01607" y="13379744"/>
                <a:ext cx="951115" cy="0"/>
              </a:xfrm>
              <a:prstGeom prst="line">
                <a:avLst/>
              </a:prstGeom>
              <a:ln w="1905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EE7D096-F04F-195B-3633-9072E5AE809A}"/>
                  </a:ext>
                </a:extLst>
              </p:cNvPr>
              <p:cNvSpPr/>
              <p:nvPr/>
            </p:nvSpPr>
            <p:spPr>
              <a:xfrm>
                <a:off x="10539776" y="13475193"/>
                <a:ext cx="5751830" cy="56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F9C53B8-7D97-C77B-8EC2-95916E431FD7}"/>
                  </a:ext>
                </a:extLst>
              </p:cNvPr>
              <p:cNvSpPr/>
              <p:nvPr/>
            </p:nvSpPr>
            <p:spPr>
              <a:xfrm>
                <a:off x="9836749" y="13470593"/>
                <a:ext cx="70104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36B7C6E-083C-34FF-5B1E-51B7601E9BE7}"/>
                  </a:ext>
                </a:extLst>
              </p:cNvPr>
              <p:cNvSpPr/>
              <p:nvPr/>
            </p:nvSpPr>
            <p:spPr>
              <a:xfrm>
                <a:off x="10035173" y="13266385"/>
                <a:ext cx="70104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5675B7-5168-D6D8-8C0A-6490CB991EC9}"/>
                </a:ext>
              </a:extLst>
            </p:cNvPr>
            <p:cNvCxnSpPr>
              <a:cxnSpLocks/>
            </p:cNvCxnSpPr>
            <p:nvPr/>
          </p:nvCxnSpPr>
          <p:spPr>
            <a:xfrm>
              <a:off x="16974221" y="16750749"/>
              <a:ext cx="950976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13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9059</TotalTime>
  <Words>392</Words>
  <Application>Microsoft Macintosh PowerPoint</Application>
  <PresentationFormat>Custom</PresentationFormat>
  <Paragraphs>206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71</cp:revision>
  <dcterms:created xsi:type="dcterms:W3CDTF">2022-10-19T19:59:54Z</dcterms:created>
  <dcterms:modified xsi:type="dcterms:W3CDTF">2024-03-18T01:26:43Z</dcterms:modified>
</cp:coreProperties>
</file>