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7"/>
  </p:notesMasterIdLst>
  <p:sldIdLst>
    <p:sldId id="276" r:id="rId2"/>
    <p:sldId id="278" r:id="rId3"/>
    <p:sldId id="281" r:id="rId4"/>
    <p:sldId id="282" r:id="rId5"/>
    <p:sldId id="283" r:id="rId6"/>
  </p:sldIdLst>
  <p:sldSz cx="27432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99"/>
    <p:restoredTop sz="96320"/>
  </p:normalViewPr>
  <p:slideViewPr>
    <p:cSldViewPr snapToGrid="0">
      <p:cViewPr>
        <p:scale>
          <a:sx n="125" d="100"/>
          <a:sy n="125" d="100"/>
        </p:scale>
        <p:origin x="-1400" y="-1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338E3-F40D-F146-8D3B-4726E84D5200}" type="datetimeFigureOut">
              <a:rPr lang="en-US" smtClean="0"/>
              <a:t>9/12/23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00238-33D2-A44F-8135-A0F534DB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75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1pPr>
    <a:lvl2pPr marL="833035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2pPr>
    <a:lvl3pPr marL="1666067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3pPr>
    <a:lvl4pPr marL="249910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4pPr>
    <a:lvl5pPr marL="3332132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5pPr>
    <a:lvl6pPr marL="4165165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6pPr>
    <a:lvl7pPr marL="499820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7pPr>
    <a:lvl8pPr marL="5831229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8pPr>
    <a:lvl9pPr marL="6664264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30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79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82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69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992968"/>
            <a:ext cx="23317200" cy="6366933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9605435"/>
            <a:ext cx="20574000" cy="4415365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89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8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973667"/>
            <a:ext cx="5915025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973667"/>
            <a:ext cx="17402175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2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4559305"/>
            <a:ext cx="23660100" cy="7607299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2238572"/>
            <a:ext cx="23660100" cy="4000499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/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7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05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973671"/>
            <a:ext cx="236601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4483101"/>
            <a:ext cx="11605020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6680200"/>
            <a:ext cx="1160502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4483101"/>
            <a:ext cx="11662173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6680200"/>
            <a:ext cx="11662173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9/12/23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9/12/23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4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9/12/23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1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2633138"/>
            <a:ext cx="13887450" cy="12996333"/>
          </a:xfrm>
        </p:spPr>
        <p:txBody>
          <a:bodyPr/>
          <a:lstStyle>
            <a:lvl1pPr>
              <a:defRPr sz="8533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6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2633138"/>
            <a:ext cx="13887450" cy="12996333"/>
          </a:xfrm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1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973671"/>
            <a:ext cx="236601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4868333"/>
            <a:ext cx="236601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28AA4-801E-B147-9E5C-6E6DBA6E23D1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16950271"/>
            <a:ext cx="92583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0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F3BC12-F83E-1ECF-ECCC-397D12B3C755}"/>
              </a:ext>
            </a:extLst>
          </p:cNvPr>
          <p:cNvCxnSpPr>
            <a:cxnSpLocks/>
            <a:stCxn id="13" idx="0"/>
          </p:cNvCxnSpPr>
          <p:nvPr/>
        </p:nvCxnSpPr>
        <p:spPr>
          <a:xfrm>
            <a:off x="11368862" y="4164599"/>
            <a:ext cx="4584700" cy="2709255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9C0B6DF-E30E-AEBF-F832-4F57F974A29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568386" y="7708641"/>
            <a:ext cx="9409076" cy="2359618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AE224A-5C5D-88E0-7DD6-1844840A8CDC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2278563" y="7329488"/>
            <a:ext cx="3675001" cy="15355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231502A-01E5-C108-B3F9-0C810D6C4E8A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848032" y="5020696"/>
            <a:ext cx="0" cy="1853158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79A89F4-05C0-2792-DD78-DA760D62EFD6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6757731" y="12820452"/>
            <a:ext cx="3712723" cy="19190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F406CEF-7F3A-29CA-2619-A04B9AD83AEF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12289852" y="12820452"/>
            <a:ext cx="3700023" cy="9595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C54319-9E34-8DD0-26C5-533CFFB410A8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flipV="1">
            <a:off x="16887162" y="7773215"/>
            <a:ext cx="2531" cy="1856432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1828D3-0371-65B5-832F-9F917FC1D571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16889692" y="5020694"/>
            <a:ext cx="0" cy="1875298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8249700-7515-2967-823B-5310C13E5F57}"/>
              </a:ext>
            </a:extLst>
          </p:cNvPr>
          <p:cNvCxnSpPr>
            <a:cxnSpLocks/>
          </p:cNvCxnSpPr>
          <p:nvPr/>
        </p:nvCxnSpPr>
        <p:spPr>
          <a:xfrm>
            <a:off x="12113565" y="7692708"/>
            <a:ext cx="3810501" cy="1914196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186E618-3EC6-FE78-9A88-5DCC79123BE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757731" y="7339219"/>
            <a:ext cx="3674506" cy="5623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09974BC-98CF-247E-6076-38639D1A48C7}"/>
              </a:ext>
            </a:extLst>
          </p:cNvPr>
          <p:cNvSpPr txBox="1"/>
          <p:nvPr/>
        </p:nvSpPr>
        <p:spPr>
          <a:xfrm>
            <a:off x="21522283" y="8345287"/>
            <a:ext cx="3409145" cy="3471848"/>
          </a:xfrm>
          <a:prstGeom prst="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Fisher’s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43.220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 = 0.056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AIC = 153.220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 = 373.162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 = 30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3043307-CB57-385A-1AE3-E9E8B1469241}"/>
              </a:ext>
            </a:extLst>
          </p:cNvPr>
          <p:cNvGrpSpPr/>
          <p:nvPr/>
        </p:nvGrpSpPr>
        <p:grpSpPr>
          <a:xfrm>
            <a:off x="21521434" y="5134214"/>
            <a:ext cx="3404081" cy="2716263"/>
            <a:chOff x="17640885" y="4497656"/>
            <a:chExt cx="3404081" cy="271626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B897619-1957-3719-BEE5-61B7252438A7}"/>
                </a:ext>
              </a:extLst>
            </p:cNvPr>
            <p:cNvCxnSpPr>
              <a:cxnSpLocks/>
            </p:cNvCxnSpPr>
            <p:nvPr/>
          </p:nvCxnSpPr>
          <p:spPr>
            <a:xfrm>
              <a:off x="17861805" y="4996675"/>
              <a:ext cx="1207698" cy="0"/>
            </a:xfrm>
            <a:prstGeom prst="line">
              <a:avLst/>
            </a:prstGeom>
            <a:ln w="152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8E39AA5-8855-3DBD-0809-C2F2154D7765}"/>
                </a:ext>
              </a:extLst>
            </p:cNvPr>
            <p:cNvCxnSpPr>
              <a:cxnSpLocks/>
            </p:cNvCxnSpPr>
            <p:nvPr/>
          </p:nvCxnSpPr>
          <p:spPr>
            <a:xfrm>
              <a:off x="17864980" y="5935650"/>
              <a:ext cx="1207698" cy="0"/>
            </a:xfrm>
            <a:prstGeom prst="line">
              <a:avLst/>
            </a:prstGeom>
            <a:ln w="1016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F7593E6-D6DF-E6B8-2916-A396A0830FB0}"/>
                </a:ext>
              </a:extLst>
            </p:cNvPr>
            <p:cNvCxnSpPr>
              <a:cxnSpLocks/>
            </p:cNvCxnSpPr>
            <p:nvPr/>
          </p:nvCxnSpPr>
          <p:spPr>
            <a:xfrm>
              <a:off x="17861805" y="6873877"/>
              <a:ext cx="1207698" cy="0"/>
            </a:xfrm>
            <a:prstGeom prst="line">
              <a:avLst/>
            </a:prstGeom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5627784-0F14-2FBA-515E-09C0DFFB9376}"/>
                </a:ext>
              </a:extLst>
            </p:cNvPr>
            <p:cNvSpPr txBox="1"/>
            <p:nvPr/>
          </p:nvSpPr>
          <p:spPr>
            <a:xfrm>
              <a:off x="19225425" y="467487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0.001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DAE62E-DF5B-1DB2-AFA2-3B58B7A87A4A}"/>
                </a:ext>
              </a:extLst>
            </p:cNvPr>
            <p:cNvSpPr txBox="1"/>
            <p:nvPr/>
          </p:nvSpPr>
          <p:spPr>
            <a:xfrm>
              <a:off x="19226427" y="559174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0.010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64AA762-F2EA-7C93-32BD-A3019A71BD83}"/>
                </a:ext>
              </a:extLst>
            </p:cNvPr>
            <p:cNvSpPr txBox="1"/>
            <p:nvPr/>
          </p:nvSpPr>
          <p:spPr>
            <a:xfrm>
              <a:off x="19225425" y="650861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0.050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8074688-28F2-171F-2B8F-5FC09F14E316}"/>
                </a:ext>
              </a:extLst>
            </p:cNvPr>
            <p:cNvSpPr/>
            <p:nvPr/>
          </p:nvSpPr>
          <p:spPr>
            <a:xfrm>
              <a:off x="17640885" y="4497656"/>
              <a:ext cx="3404081" cy="2716263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FEB3FA-84BF-2152-D2DE-5062E210D1F1}"/>
              </a:ext>
            </a:extLst>
          </p:cNvPr>
          <p:cNvCxnSpPr>
            <a:cxnSpLocks/>
          </p:cNvCxnSpPr>
          <p:nvPr/>
        </p:nvCxnSpPr>
        <p:spPr>
          <a:xfrm flipV="1">
            <a:off x="12034540" y="5034444"/>
            <a:ext cx="3919023" cy="1992751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3FFC9E9-2439-9B68-D365-8F357B8AD344}"/>
              </a:ext>
            </a:extLst>
          </p:cNvPr>
          <p:cNvCxnSpPr>
            <a:cxnSpLocks/>
          </p:cNvCxnSpPr>
          <p:nvPr/>
        </p:nvCxnSpPr>
        <p:spPr>
          <a:xfrm flipH="1" flipV="1">
            <a:off x="11662084" y="7783454"/>
            <a:ext cx="4415687" cy="4713346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75BA3F0-E4D2-D83A-3A58-FBCB6A6405D0}"/>
              </a:ext>
            </a:extLst>
          </p:cNvPr>
          <p:cNvSpPr txBox="1"/>
          <p:nvPr/>
        </p:nvSpPr>
        <p:spPr>
          <a:xfrm>
            <a:off x="2475290" y="17918668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effects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5ACBBD1-613F-7ACE-0054-BCBBD175F9A0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 flipV="1">
            <a:off x="12278561" y="4582084"/>
            <a:ext cx="3701432" cy="21127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B577584-72EC-215A-12B2-93A452660300}"/>
              </a:ext>
            </a:extLst>
          </p:cNvPr>
          <p:cNvCxnSpPr>
            <a:cxnSpLocks/>
          </p:cNvCxnSpPr>
          <p:nvPr/>
        </p:nvCxnSpPr>
        <p:spPr>
          <a:xfrm flipV="1">
            <a:off x="6581002" y="4872192"/>
            <a:ext cx="9372560" cy="2091801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33120E53-EFF3-869A-415D-156642445ABF}"/>
              </a:ext>
            </a:extLst>
          </p:cNvPr>
          <p:cNvCxnSpPr>
            <a:cxnSpLocks/>
            <a:stCxn id="10" idx="3"/>
            <a:endCxn id="6" idx="0"/>
          </p:cNvCxnSpPr>
          <p:nvPr/>
        </p:nvCxnSpPr>
        <p:spPr>
          <a:xfrm flipH="1" flipV="1">
            <a:off x="16889692" y="4143471"/>
            <a:ext cx="907168" cy="5924788"/>
          </a:xfrm>
          <a:prstGeom prst="bentConnector4">
            <a:avLst>
              <a:gd name="adj1" fmla="val -100649"/>
              <a:gd name="adj2" fmla="val 115368"/>
            </a:avLst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746C4E90-33BB-55B9-1C72-3A4222452160}"/>
              </a:ext>
            </a:extLst>
          </p:cNvPr>
          <p:cNvCxnSpPr>
            <a:cxnSpLocks/>
            <a:stCxn id="15" idx="0"/>
          </p:cNvCxnSpPr>
          <p:nvPr/>
        </p:nvCxnSpPr>
        <p:spPr>
          <a:xfrm rot="5400000" flipH="1" flipV="1">
            <a:off x="11834733" y="-3635522"/>
            <a:ext cx="1792297" cy="13765696"/>
          </a:xfrm>
          <a:prstGeom prst="bentConnector2">
            <a:avLst/>
          </a:prstGeom>
          <a:ln w="152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6B065766-D751-53FC-DD76-E3AD4B1B0F36}"/>
              </a:ext>
            </a:extLst>
          </p:cNvPr>
          <p:cNvCxnSpPr>
            <a:cxnSpLocks/>
          </p:cNvCxnSpPr>
          <p:nvPr/>
        </p:nvCxnSpPr>
        <p:spPr>
          <a:xfrm rot="10800000">
            <a:off x="16887161" y="10510047"/>
            <a:ext cx="2737238" cy="968971"/>
          </a:xfrm>
          <a:prstGeom prst="bentConnector2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20D926F-6275-96C3-168C-5807165A60D1}"/>
              </a:ext>
            </a:extLst>
          </p:cNvPr>
          <p:cNvCxnSpPr>
            <a:cxnSpLocks/>
          </p:cNvCxnSpPr>
          <p:nvPr/>
        </p:nvCxnSpPr>
        <p:spPr>
          <a:xfrm>
            <a:off x="19624399" y="2276475"/>
            <a:ext cx="22501" cy="9277350"/>
          </a:xfrm>
          <a:prstGeom prst="line">
            <a:avLst/>
          </a:prstGeom>
          <a:ln w="152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EC0B3522-4859-C906-063A-8FD4946A011F}"/>
              </a:ext>
            </a:extLst>
          </p:cNvPr>
          <p:cNvCxnSpPr>
            <a:cxnSpLocks/>
          </p:cNvCxnSpPr>
          <p:nvPr/>
        </p:nvCxnSpPr>
        <p:spPr>
          <a:xfrm flipV="1">
            <a:off x="17803842" y="4592647"/>
            <a:ext cx="12700" cy="8257559"/>
          </a:xfrm>
          <a:prstGeom prst="bentConnector3">
            <a:avLst>
              <a:gd name="adj1" fmla="val 21447457"/>
            </a:avLst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C51CBA0-750B-23EC-1DBD-58EA55754A98}"/>
              </a:ext>
            </a:extLst>
          </p:cNvPr>
          <p:cNvSpPr/>
          <p:nvPr/>
        </p:nvSpPr>
        <p:spPr>
          <a:xfrm>
            <a:off x="15979993" y="689599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E0C4A2-76D9-A904-18D5-0C30C816B437}"/>
              </a:ext>
            </a:extLst>
          </p:cNvPr>
          <p:cNvSpPr/>
          <p:nvPr/>
        </p:nvSpPr>
        <p:spPr>
          <a:xfrm>
            <a:off x="4938333" y="690060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098DFB-3E26-4855-1059-F871B3625B79}"/>
              </a:ext>
            </a:extLst>
          </p:cNvPr>
          <p:cNvSpPr/>
          <p:nvPr/>
        </p:nvSpPr>
        <p:spPr>
          <a:xfrm>
            <a:off x="15979993" y="414347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8EA6ED-AFB7-FCE3-419B-30CF6ED05DB7}"/>
              </a:ext>
            </a:extLst>
          </p:cNvPr>
          <p:cNvSpPr/>
          <p:nvPr/>
        </p:nvSpPr>
        <p:spPr>
          <a:xfrm>
            <a:off x="15977462" y="962964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B1DC0A-A409-5946-E004-EF6482E21DAA}"/>
              </a:ext>
            </a:extLst>
          </p:cNvPr>
          <p:cNvSpPr/>
          <p:nvPr/>
        </p:nvSpPr>
        <p:spPr>
          <a:xfrm>
            <a:off x="15979993" y="1240103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Photo. pathway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D2205E-EC6F-A811-EFCB-4F49F1FEF4E3}"/>
              </a:ext>
            </a:extLst>
          </p:cNvPr>
          <p:cNvSpPr/>
          <p:nvPr/>
        </p:nvSpPr>
        <p:spPr>
          <a:xfrm>
            <a:off x="10459163" y="690623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14395C-F466-81A2-8DFD-F9EDCE9D1253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H="1" flipV="1">
            <a:off x="11368862" y="7783454"/>
            <a:ext cx="11291" cy="4598386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F064040-CDF0-2D26-460A-48AD70DAE647}"/>
              </a:ext>
            </a:extLst>
          </p:cNvPr>
          <p:cNvCxnSpPr>
            <a:cxnSpLocks/>
          </p:cNvCxnSpPr>
          <p:nvPr/>
        </p:nvCxnSpPr>
        <p:spPr>
          <a:xfrm flipV="1">
            <a:off x="12265862" y="10504547"/>
            <a:ext cx="3687700" cy="189648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99C8CBE-9648-D98D-55A1-E5D95AE8B531}"/>
              </a:ext>
            </a:extLst>
          </p:cNvPr>
          <p:cNvCxnSpPr>
            <a:cxnSpLocks/>
          </p:cNvCxnSpPr>
          <p:nvPr/>
        </p:nvCxnSpPr>
        <p:spPr>
          <a:xfrm>
            <a:off x="6659953" y="4872192"/>
            <a:ext cx="3810501" cy="7454545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E286FB5-C312-9430-876A-F1E6D3A2AB7E}"/>
              </a:ext>
            </a:extLst>
          </p:cNvPr>
          <p:cNvSpPr/>
          <p:nvPr/>
        </p:nvSpPr>
        <p:spPr>
          <a:xfrm>
            <a:off x="10470454" y="1238184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Ci:Ca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738B18EF-6C84-B560-A3C8-802A740E18F5}"/>
              </a:ext>
            </a:extLst>
          </p:cNvPr>
          <p:cNvCxnSpPr>
            <a:cxnSpLocks/>
            <a:stCxn id="15" idx="1"/>
            <a:endCxn id="8" idx="1"/>
          </p:cNvCxnSpPr>
          <p:nvPr/>
        </p:nvCxnSpPr>
        <p:spPr>
          <a:xfrm rot="10800000" flipV="1">
            <a:off x="4938333" y="4582087"/>
            <a:ext cx="12700" cy="8238366"/>
          </a:xfrm>
          <a:prstGeom prst="bentConnector3">
            <a:avLst>
              <a:gd name="adj1" fmla="val 7400000"/>
            </a:avLst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477DEF7-1C60-48CD-D30B-3C9B5CAB6140}"/>
              </a:ext>
            </a:extLst>
          </p:cNvPr>
          <p:cNvSpPr/>
          <p:nvPr/>
        </p:nvSpPr>
        <p:spPr>
          <a:xfrm>
            <a:off x="4938333" y="414347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6853D0-E144-E856-C806-EC1B2C7ABFDC}"/>
              </a:ext>
            </a:extLst>
          </p:cNvPr>
          <p:cNvSpPr/>
          <p:nvPr/>
        </p:nvSpPr>
        <p:spPr>
          <a:xfrm>
            <a:off x="4938333" y="1238184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A257A9-99B8-1A9F-6581-99A62F06BE43}"/>
              </a:ext>
            </a:extLst>
          </p:cNvPr>
          <p:cNvSpPr/>
          <p:nvPr/>
        </p:nvSpPr>
        <p:spPr>
          <a:xfrm>
            <a:off x="10459163" y="416459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11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4137A6B-9D81-CC04-4A56-CB43F3FBE38A}"/>
              </a:ext>
            </a:extLst>
          </p:cNvPr>
          <p:cNvCxnSpPr>
            <a:cxnSpLocks/>
          </p:cNvCxnSpPr>
          <p:nvPr/>
        </p:nvCxnSpPr>
        <p:spPr>
          <a:xfrm flipH="1" flipV="1">
            <a:off x="19731793" y="7913320"/>
            <a:ext cx="5166" cy="1863521"/>
          </a:xfrm>
          <a:prstGeom prst="straightConnector1">
            <a:avLst/>
          </a:prstGeom>
          <a:ln w="16979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122B79-003A-2809-E878-A39B4C455359}"/>
              </a:ext>
            </a:extLst>
          </p:cNvPr>
          <p:cNvSpPr/>
          <p:nvPr/>
        </p:nvSpPr>
        <p:spPr>
          <a:xfrm>
            <a:off x="10398125" y="6045200"/>
            <a:ext cx="158675" cy="225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436171-BCAC-808C-3129-D7BF2D26B5F3}"/>
              </a:ext>
            </a:extLst>
          </p:cNvPr>
          <p:cNvCxnSpPr>
            <a:cxnSpLocks/>
          </p:cNvCxnSpPr>
          <p:nvPr/>
        </p:nvCxnSpPr>
        <p:spPr>
          <a:xfrm>
            <a:off x="19731793" y="5146273"/>
            <a:ext cx="0" cy="1855959"/>
          </a:xfrm>
          <a:prstGeom prst="straightConnector1">
            <a:avLst/>
          </a:prstGeom>
          <a:ln w="1873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65920B-2CF0-EF4D-B6F3-0570577AF553}"/>
              </a:ext>
            </a:extLst>
          </p:cNvPr>
          <p:cNvCxnSpPr>
            <a:cxnSpLocks/>
          </p:cNvCxnSpPr>
          <p:nvPr/>
        </p:nvCxnSpPr>
        <p:spPr>
          <a:xfrm>
            <a:off x="15567380" y="7483455"/>
            <a:ext cx="3237304" cy="2703778"/>
          </a:xfrm>
          <a:prstGeom prst="straightConnector1">
            <a:avLst/>
          </a:prstGeom>
          <a:ln w="44577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699AD5D-C010-501A-58AF-924E8E8DA1C5}"/>
              </a:ext>
            </a:extLst>
          </p:cNvPr>
          <p:cNvCxnSpPr>
            <a:cxnSpLocks/>
          </p:cNvCxnSpPr>
          <p:nvPr/>
        </p:nvCxnSpPr>
        <p:spPr>
          <a:xfrm flipH="1" flipV="1">
            <a:off x="20658424" y="4724595"/>
            <a:ext cx="5166" cy="5473926"/>
          </a:xfrm>
          <a:prstGeom prst="bentConnector3">
            <a:avLst>
              <a:gd name="adj1" fmla="val -7214828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DCB8CB-BC39-CA2D-658B-9F48AC2CA678}"/>
              </a:ext>
            </a:extLst>
          </p:cNvPr>
          <p:cNvCxnSpPr>
            <a:stCxn id="148" idx="3"/>
            <a:endCxn id="149" idx="1"/>
          </p:cNvCxnSpPr>
          <p:nvPr/>
        </p:nvCxnSpPr>
        <p:spPr>
          <a:xfrm>
            <a:off x="11527120" y="7471688"/>
            <a:ext cx="2731297" cy="2"/>
          </a:xfrm>
          <a:prstGeom prst="straightConnector1">
            <a:avLst/>
          </a:prstGeom>
          <a:ln w="36576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3B547DA-2A41-60EC-388C-544A9AB6EFD9}"/>
              </a:ext>
            </a:extLst>
          </p:cNvPr>
          <p:cNvCxnSpPr>
            <a:cxnSpLocks/>
          </p:cNvCxnSpPr>
          <p:nvPr/>
        </p:nvCxnSpPr>
        <p:spPr>
          <a:xfrm>
            <a:off x="15168116" y="5151642"/>
            <a:ext cx="0" cy="1864504"/>
          </a:xfrm>
          <a:prstGeom prst="straightConnector1">
            <a:avLst/>
          </a:prstGeom>
          <a:ln w="1968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36A955-75F6-5311-72BF-1E44FB6A973A}"/>
              </a:ext>
            </a:extLst>
          </p:cNvPr>
          <p:cNvCxnSpPr>
            <a:cxnSpLocks/>
          </p:cNvCxnSpPr>
          <p:nvPr/>
        </p:nvCxnSpPr>
        <p:spPr>
          <a:xfrm flipV="1">
            <a:off x="6625244" y="7918964"/>
            <a:ext cx="3072364" cy="2619212"/>
          </a:xfrm>
          <a:prstGeom prst="straightConnector1">
            <a:avLst/>
          </a:prstGeom>
          <a:ln w="3835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9561C0-5745-EEB7-00BB-CF840C84F4FE}"/>
              </a:ext>
            </a:extLst>
          </p:cNvPr>
          <p:cNvCxnSpPr>
            <a:cxnSpLocks/>
          </p:cNvCxnSpPr>
          <p:nvPr/>
        </p:nvCxnSpPr>
        <p:spPr>
          <a:xfrm flipH="1" flipV="1">
            <a:off x="10617421" y="7927231"/>
            <a:ext cx="1102" cy="2723658"/>
          </a:xfrm>
          <a:prstGeom prst="straightConnector1">
            <a:avLst/>
          </a:prstGeom>
          <a:ln w="99314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0CDB132-1C75-EBAF-23B6-492F3544DA97}"/>
              </a:ext>
            </a:extLst>
          </p:cNvPr>
          <p:cNvCxnSpPr>
            <a:stCxn id="150" idx="2"/>
            <a:endCxn id="144" idx="0"/>
          </p:cNvCxnSpPr>
          <p:nvPr/>
        </p:nvCxnSpPr>
        <p:spPr>
          <a:xfrm>
            <a:off x="6049274" y="5163206"/>
            <a:ext cx="0" cy="4596703"/>
          </a:xfrm>
          <a:prstGeom prst="straightConnector1">
            <a:avLst/>
          </a:prstGeom>
          <a:ln w="9740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3213933-7EA2-A749-1F7B-2F2186FA569E}"/>
              </a:ext>
            </a:extLst>
          </p:cNvPr>
          <p:cNvSpPr/>
          <p:nvPr/>
        </p:nvSpPr>
        <p:spPr>
          <a:xfrm>
            <a:off x="18822094" y="701916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5E78A6B-70A3-51B7-4E35-61DC0344F209}"/>
              </a:ext>
            </a:extLst>
          </p:cNvPr>
          <p:cNvSpPr/>
          <p:nvPr/>
        </p:nvSpPr>
        <p:spPr>
          <a:xfrm>
            <a:off x="9708824" y="975673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31EFE87-5954-79FB-5410-F4BC8563FCDF}"/>
              </a:ext>
            </a:extLst>
          </p:cNvPr>
          <p:cNvSpPr/>
          <p:nvPr/>
        </p:nvSpPr>
        <p:spPr>
          <a:xfrm>
            <a:off x="18827260" y="975990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96DCF3C-1E9F-84BF-A1CB-74EFF6943139}"/>
              </a:ext>
            </a:extLst>
          </p:cNvPr>
          <p:cNvSpPr/>
          <p:nvPr/>
        </p:nvSpPr>
        <p:spPr>
          <a:xfrm>
            <a:off x="18822094" y="428598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2423B29-35B5-9B6F-567C-E9C20E59598B}"/>
              </a:ext>
            </a:extLst>
          </p:cNvPr>
          <p:cNvSpPr/>
          <p:nvPr/>
        </p:nvSpPr>
        <p:spPr>
          <a:xfrm>
            <a:off x="14258417" y="429135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2BBCE24-12CA-4B3B-CF65-CA006F7B2363}"/>
              </a:ext>
            </a:extLst>
          </p:cNvPr>
          <p:cNvGrpSpPr/>
          <p:nvPr/>
        </p:nvGrpSpPr>
        <p:grpSpPr>
          <a:xfrm>
            <a:off x="9067739" y="12143162"/>
            <a:ext cx="7650057" cy="1604907"/>
            <a:chOff x="9849892" y="14833724"/>
            <a:chExt cx="7650057" cy="160490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3B64199-3D23-58AE-E069-F2069310001E}"/>
                </a:ext>
              </a:extLst>
            </p:cNvPr>
            <p:cNvSpPr txBox="1"/>
            <p:nvPr/>
          </p:nvSpPr>
          <p:spPr>
            <a:xfrm>
              <a:off x="16581801" y="14993292"/>
              <a:ext cx="88517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&lt;0.2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B1FC7C2-C68C-BA39-1068-10437B04D4B0}"/>
                </a:ext>
              </a:extLst>
            </p:cNvPr>
            <p:cNvSpPr txBox="1"/>
            <p:nvPr/>
          </p:nvSpPr>
          <p:spPr>
            <a:xfrm>
              <a:off x="9849892" y="14993292"/>
              <a:ext cx="101341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&lt;-0.2</a:t>
              </a:r>
            </a:p>
          </p:txBody>
        </p: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BCE3271A-5208-23E5-DCE3-3408CD77B59D}"/>
                </a:ext>
              </a:extLst>
            </p:cNvPr>
            <p:cNvCxnSpPr>
              <a:cxnSpLocks/>
            </p:cNvCxnSpPr>
            <p:nvPr/>
          </p:nvCxnSpPr>
          <p:spPr>
            <a:xfrm>
              <a:off x="11810799" y="14993292"/>
              <a:ext cx="951115" cy="0"/>
            </a:xfrm>
            <a:prstGeom prst="line">
              <a:avLst/>
            </a:prstGeom>
            <a:ln w="952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EA94A156-E109-774D-5FDF-8043EC42050A}"/>
                </a:ext>
              </a:extLst>
            </p:cNvPr>
            <p:cNvCxnSpPr>
              <a:cxnSpLocks/>
            </p:cNvCxnSpPr>
            <p:nvPr/>
          </p:nvCxnSpPr>
          <p:spPr>
            <a:xfrm>
              <a:off x="10877727" y="15014313"/>
              <a:ext cx="951115" cy="0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1368AB0-6FEC-4E40-EF20-C123FBCFFF29}"/>
                </a:ext>
              </a:extLst>
            </p:cNvPr>
            <p:cNvCxnSpPr>
              <a:cxnSpLocks/>
            </p:cNvCxnSpPr>
            <p:nvPr/>
          </p:nvCxnSpPr>
          <p:spPr>
            <a:xfrm>
              <a:off x="14650162" y="14996467"/>
              <a:ext cx="951115" cy="0"/>
            </a:xfrm>
            <a:prstGeom prst="line">
              <a:avLst/>
            </a:prstGeom>
            <a:ln w="952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5459AFEF-BF27-F9DA-C489-E82435FED1A2}"/>
                </a:ext>
              </a:extLst>
            </p:cNvPr>
            <p:cNvCxnSpPr>
              <a:cxnSpLocks/>
            </p:cNvCxnSpPr>
            <p:nvPr/>
          </p:nvCxnSpPr>
          <p:spPr>
            <a:xfrm>
              <a:off x="15597719" y="15018467"/>
              <a:ext cx="951115" cy="0"/>
            </a:xfrm>
            <a:prstGeom prst="line">
              <a:avLst/>
            </a:prstGeom>
            <a:ln w="476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405F3348-AF82-CF3A-4B6F-13F81E3AE869}"/>
                </a:ext>
              </a:extLst>
            </p:cNvPr>
            <p:cNvSpPr txBox="1"/>
            <p:nvPr/>
          </p:nvSpPr>
          <p:spPr>
            <a:xfrm>
              <a:off x="12834232" y="15001060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-0.8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03905A61-A4AE-A9C3-7600-29CDFA24E9CE}"/>
                </a:ext>
              </a:extLst>
            </p:cNvPr>
            <p:cNvSpPr txBox="1"/>
            <p:nvPr/>
          </p:nvSpPr>
          <p:spPr>
            <a:xfrm>
              <a:off x="13840682" y="15008102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0.8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A5185E2D-DB4F-1D37-75C3-0550DED89ED4}"/>
                </a:ext>
              </a:extLst>
            </p:cNvPr>
            <p:cNvSpPr txBox="1"/>
            <p:nvPr/>
          </p:nvSpPr>
          <p:spPr>
            <a:xfrm>
              <a:off x="11891055" y="15008102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-0.4</a:t>
              </a: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336C6BA1-652E-4332-3874-0C406AC32821}"/>
                </a:ext>
              </a:extLst>
            </p:cNvPr>
            <p:cNvSpPr txBox="1"/>
            <p:nvPr/>
          </p:nvSpPr>
          <p:spPr>
            <a:xfrm>
              <a:off x="14783859" y="15011555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0.4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0A735BE5-8F12-20AC-B7DA-99178782D0A5}"/>
                </a:ext>
              </a:extLst>
            </p:cNvPr>
            <p:cNvSpPr txBox="1"/>
            <p:nvPr/>
          </p:nvSpPr>
          <p:spPr>
            <a:xfrm>
              <a:off x="15740043" y="14993731"/>
              <a:ext cx="67358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0.2</a:t>
              </a: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E5B0E893-4292-A9DA-E31F-4F434D6BA189}"/>
                </a:ext>
              </a:extLst>
            </p:cNvPr>
            <p:cNvSpPr txBox="1"/>
            <p:nvPr/>
          </p:nvSpPr>
          <p:spPr>
            <a:xfrm>
              <a:off x="10994295" y="15013156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-0.2</a:t>
              </a: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381CB219-7134-E7DD-E806-9373BDC6B8E3}"/>
                </a:ext>
              </a:extLst>
            </p:cNvPr>
            <p:cNvSpPr txBox="1"/>
            <p:nvPr/>
          </p:nvSpPr>
          <p:spPr>
            <a:xfrm>
              <a:off x="11562548" y="15884633"/>
              <a:ext cx="427873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Standardized Coefficient</a:t>
              </a:r>
            </a:p>
          </p:txBody>
        </p: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D1A9DA54-E777-BA6D-9268-2E5E984EB1E2}"/>
                </a:ext>
              </a:extLst>
            </p:cNvPr>
            <p:cNvCxnSpPr>
              <a:cxnSpLocks/>
            </p:cNvCxnSpPr>
            <p:nvPr/>
          </p:nvCxnSpPr>
          <p:spPr>
            <a:xfrm>
              <a:off x="12753976" y="14948075"/>
              <a:ext cx="951115" cy="0"/>
            </a:xfrm>
            <a:prstGeom prst="line">
              <a:avLst/>
            </a:prstGeom>
            <a:ln w="190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58FCCEEE-319F-0DEB-6973-1CFE1856B2B0}"/>
                </a:ext>
              </a:extLst>
            </p:cNvPr>
            <p:cNvCxnSpPr>
              <a:cxnSpLocks/>
            </p:cNvCxnSpPr>
            <p:nvPr/>
          </p:nvCxnSpPr>
          <p:spPr>
            <a:xfrm>
              <a:off x="13701916" y="14947083"/>
              <a:ext cx="951115" cy="0"/>
            </a:xfrm>
            <a:prstGeom prst="line">
              <a:avLst/>
            </a:prstGeom>
            <a:ln w="1905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505CCCA-23EC-02F8-8E02-93D20241DF45}"/>
                </a:ext>
              </a:extLst>
            </p:cNvPr>
            <p:cNvSpPr/>
            <p:nvPr/>
          </p:nvSpPr>
          <p:spPr>
            <a:xfrm>
              <a:off x="10840085" y="15042532"/>
              <a:ext cx="5751830" cy="56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2C00127-0A1A-2C99-C54F-607878A28FA7}"/>
                </a:ext>
              </a:extLst>
            </p:cNvPr>
            <p:cNvSpPr/>
            <p:nvPr/>
          </p:nvSpPr>
          <p:spPr>
            <a:xfrm>
              <a:off x="10137058" y="15037932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A1F572-8465-B16E-D0EB-AE36EA9F14C4}"/>
                </a:ext>
              </a:extLst>
            </p:cNvPr>
            <p:cNvSpPr/>
            <p:nvPr/>
          </p:nvSpPr>
          <p:spPr>
            <a:xfrm>
              <a:off x="10335482" y="14833724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A90B932-5758-80DF-51AD-81085E11F480}"/>
                </a:ext>
              </a:extLst>
            </p:cNvPr>
            <p:cNvCxnSpPr>
              <a:cxnSpLocks/>
            </p:cNvCxnSpPr>
            <p:nvPr/>
          </p:nvCxnSpPr>
          <p:spPr>
            <a:xfrm>
              <a:off x="9920571" y="15027992"/>
              <a:ext cx="951115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9F574BE-1AF9-E987-F987-E560963924AE}"/>
                </a:ext>
              </a:extLst>
            </p:cNvPr>
            <p:cNvCxnSpPr>
              <a:cxnSpLocks/>
            </p:cNvCxnSpPr>
            <p:nvPr/>
          </p:nvCxnSpPr>
          <p:spPr>
            <a:xfrm>
              <a:off x="16548834" y="15027992"/>
              <a:ext cx="951115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0163AA-FA7F-4D84-94EE-09A28005F34D}"/>
              </a:ext>
            </a:extLst>
          </p:cNvPr>
          <p:cNvCxnSpPr>
            <a:cxnSpLocks/>
          </p:cNvCxnSpPr>
          <p:nvPr/>
        </p:nvCxnSpPr>
        <p:spPr>
          <a:xfrm>
            <a:off x="6947685" y="4718951"/>
            <a:ext cx="2748749" cy="229457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43EF788-2743-1D8C-3AF5-85DD5EDAAFDA}"/>
              </a:ext>
            </a:extLst>
          </p:cNvPr>
          <p:cNvCxnSpPr>
            <a:cxnSpLocks/>
          </p:cNvCxnSpPr>
          <p:nvPr/>
        </p:nvCxnSpPr>
        <p:spPr>
          <a:xfrm>
            <a:off x="10608695" y="5169709"/>
            <a:ext cx="8726" cy="184643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AEEF86E-BF80-675F-3FA2-55D6B97D4497}"/>
              </a:ext>
            </a:extLst>
          </p:cNvPr>
          <p:cNvSpPr/>
          <p:nvPr/>
        </p:nvSpPr>
        <p:spPr>
          <a:xfrm>
            <a:off x="9707722" y="703307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7E4791A-A4FE-F459-D539-AC5C8696DD32}"/>
              </a:ext>
            </a:extLst>
          </p:cNvPr>
          <p:cNvSpPr/>
          <p:nvPr/>
        </p:nvSpPr>
        <p:spPr>
          <a:xfrm>
            <a:off x="14258417" y="703307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76C9AC02-5667-9947-5F6F-6A46E82BFB4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158527" y="-275136"/>
            <a:ext cx="23435" cy="9123098"/>
          </a:xfrm>
          <a:prstGeom prst="bentConnector3">
            <a:avLst>
              <a:gd name="adj1" fmla="val 2771922"/>
            </a:avLst>
          </a:prstGeom>
          <a:ln w="79883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78B38F8-81B3-D1FA-0AD1-5773256590EC}"/>
              </a:ext>
            </a:extLst>
          </p:cNvPr>
          <p:cNvSpPr/>
          <p:nvPr/>
        </p:nvSpPr>
        <p:spPr>
          <a:xfrm>
            <a:off x="5139575" y="975990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D17192C-937C-49F2-AB55-CCF25B817752}"/>
              </a:ext>
            </a:extLst>
          </p:cNvPr>
          <p:cNvSpPr/>
          <p:nvPr/>
        </p:nvSpPr>
        <p:spPr>
          <a:xfrm>
            <a:off x="9698996" y="430941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C6E95A2-A99B-1EAD-2343-C2D4995139F9}"/>
              </a:ext>
            </a:extLst>
          </p:cNvPr>
          <p:cNvSpPr/>
          <p:nvPr/>
        </p:nvSpPr>
        <p:spPr>
          <a:xfrm>
            <a:off x="5139575" y="428598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C4E7D9-D431-F559-EF70-2EE1D1713262}"/>
              </a:ext>
            </a:extLst>
          </p:cNvPr>
          <p:cNvSpPr txBox="1"/>
          <p:nvPr/>
        </p:nvSpPr>
        <p:spPr>
          <a:xfrm>
            <a:off x="671804" y="17672180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thesis fig</a:t>
            </a:r>
          </a:p>
        </p:txBody>
      </p:sp>
    </p:spTree>
    <p:extLst>
      <p:ext uri="{BB962C8B-B14F-4D97-AF65-F5344CB8AC3E}">
        <p14:creationId xmlns:p14="http://schemas.microsoft.com/office/powerpoint/2010/main" val="2229525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58B87546-24F4-5441-6445-BA838E9A9C9D}"/>
              </a:ext>
            </a:extLst>
          </p:cNvPr>
          <p:cNvGrpSpPr/>
          <p:nvPr/>
        </p:nvGrpSpPr>
        <p:grpSpPr>
          <a:xfrm>
            <a:off x="10421624" y="12978547"/>
            <a:ext cx="7208824" cy="1604907"/>
            <a:chOff x="9836749" y="13266385"/>
            <a:chExt cx="7208824" cy="1604907"/>
          </a:xfrm>
        </p:grpSpPr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BCE3271A-5208-23E5-DCE3-3408CD77B59D}"/>
                </a:ext>
              </a:extLst>
            </p:cNvPr>
            <p:cNvCxnSpPr>
              <a:cxnSpLocks/>
            </p:cNvCxnSpPr>
            <p:nvPr/>
          </p:nvCxnSpPr>
          <p:spPr>
            <a:xfrm>
              <a:off x="11510490" y="13425953"/>
              <a:ext cx="951115" cy="0"/>
            </a:xfrm>
            <a:prstGeom prst="line">
              <a:avLst/>
            </a:prstGeom>
            <a:ln w="952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EA94A156-E109-774D-5FDF-8043EC42050A}"/>
                </a:ext>
              </a:extLst>
            </p:cNvPr>
            <p:cNvCxnSpPr>
              <a:cxnSpLocks/>
            </p:cNvCxnSpPr>
            <p:nvPr/>
          </p:nvCxnSpPr>
          <p:spPr>
            <a:xfrm>
              <a:off x="10577418" y="13446974"/>
              <a:ext cx="951115" cy="0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1368AB0-6FEC-4E40-EF20-C123FBCFFF29}"/>
                </a:ext>
              </a:extLst>
            </p:cNvPr>
            <p:cNvCxnSpPr>
              <a:cxnSpLocks/>
            </p:cNvCxnSpPr>
            <p:nvPr/>
          </p:nvCxnSpPr>
          <p:spPr>
            <a:xfrm>
              <a:off x="14349853" y="13429128"/>
              <a:ext cx="951115" cy="0"/>
            </a:xfrm>
            <a:prstGeom prst="line">
              <a:avLst/>
            </a:prstGeom>
            <a:ln w="952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5459AFEF-BF27-F9DA-C489-E82435FED1A2}"/>
                </a:ext>
              </a:extLst>
            </p:cNvPr>
            <p:cNvCxnSpPr>
              <a:cxnSpLocks/>
            </p:cNvCxnSpPr>
            <p:nvPr/>
          </p:nvCxnSpPr>
          <p:spPr>
            <a:xfrm>
              <a:off x="15297410" y="13451128"/>
              <a:ext cx="951115" cy="0"/>
            </a:xfrm>
            <a:prstGeom prst="line">
              <a:avLst/>
            </a:prstGeom>
            <a:ln w="476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405F3348-AF82-CF3A-4B6F-13F81E3AE869}"/>
                </a:ext>
              </a:extLst>
            </p:cNvPr>
            <p:cNvSpPr txBox="1"/>
            <p:nvPr/>
          </p:nvSpPr>
          <p:spPr>
            <a:xfrm>
              <a:off x="12533923" y="13433721"/>
              <a:ext cx="790601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-0.9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03905A61-A4AE-A9C3-7600-29CDFA24E9CE}"/>
                </a:ext>
              </a:extLst>
            </p:cNvPr>
            <p:cNvSpPr txBox="1"/>
            <p:nvPr/>
          </p:nvSpPr>
          <p:spPr>
            <a:xfrm>
              <a:off x="13540373" y="13440763"/>
              <a:ext cx="665567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0.9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A5185E2D-DB4F-1D37-75C3-0550DED89ED4}"/>
                </a:ext>
              </a:extLst>
            </p:cNvPr>
            <p:cNvSpPr txBox="1"/>
            <p:nvPr/>
          </p:nvSpPr>
          <p:spPr>
            <a:xfrm>
              <a:off x="11590746" y="13440763"/>
              <a:ext cx="793807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-0.6</a:t>
              </a: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336C6BA1-652E-4332-3874-0C406AC32821}"/>
                </a:ext>
              </a:extLst>
            </p:cNvPr>
            <p:cNvSpPr txBox="1"/>
            <p:nvPr/>
          </p:nvSpPr>
          <p:spPr>
            <a:xfrm>
              <a:off x="14483550" y="13444216"/>
              <a:ext cx="665567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0.6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0A735BE5-8F12-20AC-B7DA-99178782D0A5}"/>
                </a:ext>
              </a:extLst>
            </p:cNvPr>
            <p:cNvSpPr txBox="1"/>
            <p:nvPr/>
          </p:nvSpPr>
          <p:spPr>
            <a:xfrm>
              <a:off x="15439734" y="13426392"/>
              <a:ext cx="665567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E5B0E893-4292-A9DA-E31F-4F434D6BA189}"/>
                </a:ext>
              </a:extLst>
            </p:cNvPr>
            <p:cNvSpPr txBox="1"/>
            <p:nvPr/>
          </p:nvSpPr>
          <p:spPr>
            <a:xfrm>
              <a:off x="10693986" y="13445817"/>
              <a:ext cx="793807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-0.3</a:t>
              </a: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381CB219-7134-E7DD-E806-9373BDC6B8E3}"/>
                </a:ext>
              </a:extLst>
            </p:cNvPr>
            <p:cNvSpPr txBox="1"/>
            <p:nvPr/>
          </p:nvSpPr>
          <p:spPr>
            <a:xfrm>
              <a:off x="11262239" y="14317294"/>
              <a:ext cx="4278735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Standardized Coefficient</a:t>
              </a:r>
            </a:p>
          </p:txBody>
        </p: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D1A9DA54-E777-BA6D-9268-2E5E984EB1E2}"/>
                </a:ext>
              </a:extLst>
            </p:cNvPr>
            <p:cNvCxnSpPr>
              <a:cxnSpLocks/>
            </p:cNvCxnSpPr>
            <p:nvPr/>
          </p:nvCxnSpPr>
          <p:spPr>
            <a:xfrm>
              <a:off x="12453667" y="13380736"/>
              <a:ext cx="951115" cy="0"/>
            </a:xfrm>
            <a:prstGeom prst="line">
              <a:avLst/>
            </a:prstGeom>
            <a:ln w="190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58FCCEEE-319F-0DEB-6973-1CFE1856B2B0}"/>
                </a:ext>
              </a:extLst>
            </p:cNvPr>
            <p:cNvCxnSpPr>
              <a:cxnSpLocks/>
            </p:cNvCxnSpPr>
            <p:nvPr/>
          </p:nvCxnSpPr>
          <p:spPr>
            <a:xfrm>
              <a:off x="13401607" y="13379744"/>
              <a:ext cx="951115" cy="0"/>
            </a:xfrm>
            <a:prstGeom prst="line">
              <a:avLst/>
            </a:prstGeom>
            <a:ln w="1905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505CCCA-23EC-02F8-8E02-93D20241DF45}"/>
                </a:ext>
              </a:extLst>
            </p:cNvPr>
            <p:cNvSpPr/>
            <p:nvPr/>
          </p:nvSpPr>
          <p:spPr>
            <a:xfrm>
              <a:off x="10539776" y="13475193"/>
              <a:ext cx="5751830" cy="56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2C00127-0A1A-2C99-C54F-607878A28FA7}"/>
                </a:ext>
              </a:extLst>
            </p:cNvPr>
            <p:cNvSpPr/>
            <p:nvPr/>
          </p:nvSpPr>
          <p:spPr>
            <a:xfrm>
              <a:off x="9836749" y="13470593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A1F572-8465-B16E-D0EB-AE36EA9F14C4}"/>
                </a:ext>
              </a:extLst>
            </p:cNvPr>
            <p:cNvSpPr/>
            <p:nvPr/>
          </p:nvSpPr>
          <p:spPr>
            <a:xfrm>
              <a:off x="10035173" y="13266385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A7BB5DB8-0A9B-553C-20D2-42DF89257B81}"/>
              </a:ext>
            </a:extLst>
          </p:cNvPr>
          <p:cNvCxnSpPr>
            <a:cxnSpLocks/>
            <a:stCxn id="145" idx="0"/>
            <a:endCxn id="143" idx="3"/>
          </p:cNvCxnSpPr>
          <p:nvPr/>
        </p:nvCxnSpPr>
        <p:spPr>
          <a:xfrm rot="16200000" flipV="1">
            <a:off x="14395613" y="2940531"/>
            <a:ext cx="1601964" cy="914870"/>
          </a:xfrm>
          <a:prstGeom prst="bentConnector2">
            <a:avLst/>
          </a:prstGeom>
          <a:ln w="187198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E3BAA43E-5ED9-1F26-793A-0AB45C17B4EC}"/>
              </a:ext>
            </a:extLst>
          </p:cNvPr>
          <p:cNvCxnSpPr>
            <a:cxnSpLocks/>
            <a:stCxn id="146" idx="0"/>
            <a:endCxn id="143" idx="1"/>
          </p:cNvCxnSpPr>
          <p:nvPr/>
        </p:nvCxnSpPr>
        <p:spPr>
          <a:xfrm rot="5400000" flipH="1" flipV="1">
            <a:off x="11663930" y="2943117"/>
            <a:ext cx="1601964" cy="909699"/>
          </a:xfrm>
          <a:prstGeom prst="bentConnector2">
            <a:avLst/>
          </a:prstGeom>
          <a:ln w="164719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BC7E0E1B-E707-545B-AD96-7F3DEF805EF3}"/>
              </a:ext>
            </a:extLst>
          </p:cNvPr>
          <p:cNvCxnSpPr>
            <a:cxnSpLocks/>
            <a:stCxn id="149" idx="0"/>
            <a:endCxn id="146" idx="3"/>
          </p:cNvCxnSpPr>
          <p:nvPr/>
        </p:nvCxnSpPr>
        <p:spPr>
          <a:xfrm rot="16200000" flipV="1">
            <a:off x="12573630" y="4983692"/>
            <a:ext cx="1601964" cy="909699"/>
          </a:xfrm>
          <a:prstGeom prst="bentConnector2">
            <a:avLst/>
          </a:prstGeom>
          <a:ln w="63119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F1F907C0-D3B3-F301-727B-CF49C37CEC1B}"/>
              </a:ext>
            </a:extLst>
          </p:cNvPr>
          <p:cNvCxnSpPr>
            <a:cxnSpLocks/>
            <a:stCxn id="144" idx="1"/>
            <a:endCxn id="146" idx="1"/>
          </p:cNvCxnSpPr>
          <p:nvPr/>
        </p:nvCxnSpPr>
        <p:spPr>
          <a:xfrm rot="10800000" flipH="1">
            <a:off x="9275794" y="4637561"/>
            <a:ext cx="1824569" cy="6123609"/>
          </a:xfrm>
          <a:prstGeom prst="bentConnector3">
            <a:avLst>
              <a:gd name="adj1" fmla="val -19258"/>
            </a:avLst>
          </a:prstGeom>
          <a:ln w="54483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EEC40A92-5103-2F0C-4D27-2095B2532115}"/>
              </a:ext>
            </a:extLst>
          </p:cNvPr>
          <p:cNvCxnSpPr>
            <a:cxnSpLocks/>
            <a:stCxn id="147" idx="0"/>
            <a:endCxn id="146" idx="2"/>
          </p:cNvCxnSpPr>
          <p:nvPr/>
        </p:nvCxnSpPr>
        <p:spPr>
          <a:xfrm rot="16200000" flipV="1">
            <a:off x="14160070" y="2926164"/>
            <a:ext cx="1163352" cy="5463365"/>
          </a:xfrm>
          <a:prstGeom prst="bentConnector3">
            <a:avLst/>
          </a:prstGeom>
          <a:ln w="825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0C8359E6-CA2C-9FBA-3644-516B5F4ED4A8}"/>
              </a:ext>
            </a:extLst>
          </p:cNvPr>
          <p:cNvCxnSpPr>
            <a:cxnSpLocks/>
          </p:cNvCxnSpPr>
          <p:nvPr/>
        </p:nvCxnSpPr>
        <p:spPr>
          <a:xfrm>
            <a:off x="12933847" y="4329575"/>
            <a:ext cx="1805313" cy="0"/>
          </a:xfrm>
          <a:prstGeom prst="straightConnector1">
            <a:avLst/>
          </a:prstGeom>
          <a:ln w="69342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>
            <a:extLst>
              <a:ext uri="{FF2B5EF4-FFF2-40B4-BE49-F238E27FC236}">
                <a16:creationId xmlns:a16="http://schemas.microsoft.com/office/drawing/2014/main" id="{0ABC5512-2B24-9A3B-FABA-9F8C147FC0A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2258827" y="6357436"/>
            <a:ext cx="5244507" cy="2681977"/>
          </a:xfrm>
          <a:prstGeom prst="bentConnector3">
            <a:avLst>
              <a:gd name="adj1" fmla="val 45018"/>
            </a:avLst>
          </a:prstGeom>
          <a:ln w="30734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A8C1E8B5-1696-4F88-7D56-798AB1F2072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609415" y="2484968"/>
            <a:ext cx="2040575" cy="5468536"/>
          </a:xfrm>
          <a:prstGeom prst="bentConnector3">
            <a:avLst>
              <a:gd name="adj1" fmla="val 117726"/>
            </a:avLst>
          </a:prstGeom>
          <a:ln w="5651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A062D9D7-6C70-83FE-B070-67BC9A1C6EF6}"/>
              </a:ext>
            </a:extLst>
          </p:cNvPr>
          <p:cNvCxnSpPr>
            <a:cxnSpLocks/>
            <a:endCxn id="145" idx="3"/>
          </p:cNvCxnSpPr>
          <p:nvPr/>
        </p:nvCxnSpPr>
        <p:spPr>
          <a:xfrm rot="16200000" flipV="1">
            <a:off x="16526912" y="4674378"/>
            <a:ext cx="1601963" cy="1528328"/>
          </a:xfrm>
          <a:prstGeom prst="bentConnector2">
            <a:avLst/>
          </a:prstGeom>
          <a:ln w="84582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>
            <a:extLst>
              <a:ext uri="{FF2B5EF4-FFF2-40B4-BE49-F238E27FC236}">
                <a16:creationId xmlns:a16="http://schemas.microsoft.com/office/drawing/2014/main" id="{2FBEBCC0-3D59-9D06-78B4-76834AB8AE22}"/>
              </a:ext>
            </a:extLst>
          </p:cNvPr>
          <p:cNvCxnSpPr>
            <a:stCxn id="148" idx="0"/>
            <a:endCxn id="149" idx="1"/>
          </p:cNvCxnSpPr>
          <p:nvPr/>
        </p:nvCxnSpPr>
        <p:spPr>
          <a:xfrm rot="5400000" flipH="1" flipV="1">
            <a:off x="11670676" y="7012353"/>
            <a:ext cx="1583303" cy="914870"/>
          </a:xfrm>
          <a:prstGeom prst="bentConnector2">
            <a:avLst/>
          </a:prstGeom>
          <a:ln w="666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147027FA-0440-7A69-9ED5-046F76D1D380}"/>
              </a:ext>
            </a:extLst>
          </p:cNvPr>
          <p:cNvCxnSpPr>
            <a:cxnSpLocks/>
          </p:cNvCxnSpPr>
          <p:nvPr/>
        </p:nvCxnSpPr>
        <p:spPr>
          <a:xfrm rot="16200000" flipV="1">
            <a:off x="14404944" y="7337069"/>
            <a:ext cx="1583302" cy="914870"/>
          </a:xfrm>
          <a:prstGeom prst="bentConnector2">
            <a:avLst/>
          </a:prstGeom>
          <a:ln w="1968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0FFCF4FC-4089-E6A9-52E3-2639554AC674}"/>
              </a:ext>
            </a:extLst>
          </p:cNvPr>
          <p:cNvCxnSpPr>
            <a:stCxn id="147" idx="1"/>
            <a:endCxn id="149" idx="3"/>
          </p:cNvCxnSpPr>
          <p:nvPr/>
        </p:nvCxnSpPr>
        <p:spPr>
          <a:xfrm flipH="1">
            <a:off x="14739160" y="6678135"/>
            <a:ext cx="1824569" cy="1"/>
          </a:xfrm>
          <a:prstGeom prst="straightConnector1">
            <a:avLst/>
          </a:prstGeom>
          <a:ln w="156591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>
            <a:extLst>
              <a:ext uri="{FF2B5EF4-FFF2-40B4-BE49-F238E27FC236}">
                <a16:creationId xmlns:a16="http://schemas.microsoft.com/office/drawing/2014/main" id="{EDA80211-6BAE-FA72-CF0A-FA7AB647408B}"/>
              </a:ext>
            </a:extLst>
          </p:cNvPr>
          <p:cNvCxnSpPr>
            <a:stCxn id="144" idx="0"/>
            <a:endCxn id="148" idx="1"/>
          </p:cNvCxnSpPr>
          <p:nvPr/>
        </p:nvCxnSpPr>
        <p:spPr>
          <a:xfrm rot="5400000" flipH="1" flipV="1">
            <a:off x="9829090" y="9056455"/>
            <a:ext cx="1622506" cy="909699"/>
          </a:xfrm>
          <a:prstGeom prst="bentConnector2">
            <a:avLst/>
          </a:prstGeom>
          <a:ln w="1778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>
            <a:extLst>
              <a:ext uri="{FF2B5EF4-FFF2-40B4-BE49-F238E27FC236}">
                <a16:creationId xmlns:a16="http://schemas.microsoft.com/office/drawing/2014/main" id="{D869BB87-CF5B-E7AC-E0C2-E419F8B7544F}"/>
              </a:ext>
            </a:extLst>
          </p:cNvPr>
          <p:cNvCxnSpPr>
            <a:cxnSpLocks/>
          </p:cNvCxnSpPr>
          <p:nvPr/>
        </p:nvCxnSpPr>
        <p:spPr>
          <a:xfrm rot="5400000">
            <a:off x="14560356" y="4954824"/>
            <a:ext cx="1144693" cy="5468536"/>
          </a:xfrm>
          <a:prstGeom prst="bentConnector3">
            <a:avLst>
              <a:gd name="adj1" fmla="val 28765"/>
            </a:avLst>
          </a:prstGeom>
          <a:ln w="17272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Elbow Connector 262">
            <a:extLst>
              <a:ext uri="{FF2B5EF4-FFF2-40B4-BE49-F238E27FC236}">
                <a16:creationId xmlns:a16="http://schemas.microsoft.com/office/drawing/2014/main" id="{642A1D22-4269-4A47-C351-10CB642733BB}"/>
              </a:ext>
            </a:extLst>
          </p:cNvPr>
          <p:cNvCxnSpPr>
            <a:stCxn id="150" idx="2"/>
            <a:endCxn id="144" idx="2"/>
          </p:cNvCxnSpPr>
          <p:nvPr/>
        </p:nvCxnSpPr>
        <p:spPr>
          <a:xfrm rot="5400000" flipH="1">
            <a:off x="13825777" y="7559497"/>
            <a:ext cx="7368" cy="7287934"/>
          </a:xfrm>
          <a:prstGeom prst="bentConnector3">
            <a:avLst>
              <a:gd name="adj1" fmla="val -9543458"/>
            </a:avLst>
          </a:prstGeom>
          <a:ln w="3327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Elbow Connector 265">
            <a:extLst>
              <a:ext uri="{FF2B5EF4-FFF2-40B4-BE49-F238E27FC236}">
                <a16:creationId xmlns:a16="http://schemas.microsoft.com/office/drawing/2014/main" id="{09A375C4-7773-DD62-3DE7-CF801A081DCB}"/>
              </a:ext>
            </a:extLst>
          </p:cNvPr>
          <p:cNvCxnSpPr>
            <a:cxnSpLocks/>
          </p:cNvCxnSpPr>
          <p:nvPr/>
        </p:nvCxnSpPr>
        <p:spPr>
          <a:xfrm rot="5400000">
            <a:off x="12492675" y="9376856"/>
            <a:ext cx="1881" cy="3643967"/>
          </a:xfrm>
          <a:prstGeom prst="bentConnector3">
            <a:avLst>
              <a:gd name="adj1" fmla="val 17791228"/>
            </a:avLst>
          </a:prstGeom>
          <a:ln w="22098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270">
            <a:extLst>
              <a:ext uri="{FF2B5EF4-FFF2-40B4-BE49-F238E27FC236}">
                <a16:creationId xmlns:a16="http://schemas.microsoft.com/office/drawing/2014/main" id="{C0078929-EB49-4672-60DB-97B91A3BDEA8}"/>
              </a:ext>
            </a:extLst>
          </p:cNvPr>
          <p:cNvCxnSpPr>
            <a:cxnSpLocks/>
            <a:stCxn id="151" idx="3"/>
          </p:cNvCxnSpPr>
          <p:nvPr/>
        </p:nvCxnSpPr>
        <p:spPr>
          <a:xfrm>
            <a:off x="16563729" y="8700050"/>
            <a:ext cx="1303242" cy="1620626"/>
          </a:xfrm>
          <a:prstGeom prst="bentConnector2">
            <a:avLst/>
          </a:prstGeom>
          <a:ln w="13690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38E1C0-39FA-01E4-275A-AD658AC19E24}"/>
              </a:ext>
            </a:extLst>
          </p:cNvPr>
          <p:cNvSpPr txBox="1"/>
          <p:nvPr/>
        </p:nvSpPr>
        <p:spPr>
          <a:xfrm>
            <a:off x="298580" y="17504229"/>
            <a:ext cx="218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manuscript main text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B6C498AC-C7AC-0548-06D3-552CA17210D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468953" y="7262975"/>
            <a:ext cx="4277357" cy="1841808"/>
          </a:xfrm>
          <a:prstGeom prst="bentConnector3">
            <a:avLst>
              <a:gd name="adj1" fmla="val 59393"/>
            </a:avLst>
          </a:prstGeom>
          <a:ln w="43307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C565E1D5-225B-BA61-0FD6-B56A2DF325F3}"/>
              </a:ext>
            </a:extLst>
          </p:cNvPr>
          <p:cNvCxnSpPr>
            <a:cxnSpLocks/>
          </p:cNvCxnSpPr>
          <p:nvPr/>
        </p:nvCxnSpPr>
        <p:spPr>
          <a:xfrm flipV="1">
            <a:off x="11499655" y="5080984"/>
            <a:ext cx="4125497" cy="969029"/>
          </a:xfrm>
          <a:prstGeom prst="bentConnector2">
            <a:avLst/>
          </a:prstGeom>
          <a:ln w="43307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4E9CAA53-D841-37EB-D724-E2F9FE64C615}"/>
              </a:ext>
            </a:extLst>
          </p:cNvPr>
          <p:cNvCxnSpPr>
            <a:cxnSpLocks/>
          </p:cNvCxnSpPr>
          <p:nvPr/>
        </p:nvCxnSpPr>
        <p:spPr>
          <a:xfrm rot="10800000">
            <a:off x="13829465" y="9640783"/>
            <a:ext cx="3047017" cy="941153"/>
          </a:xfrm>
          <a:prstGeom prst="bentConnector3">
            <a:avLst>
              <a:gd name="adj1" fmla="val -9483"/>
            </a:avLst>
          </a:prstGeom>
          <a:ln w="14224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3DB61E4-0748-3F37-9751-0266989B87B1}"/>
              </a:ext>
            </a:extLst>
          </p:cNvPr>
          <p:cNvCxnSpPr>
            <a:cxnSpLocks/>
          </p:cNvCxnSpPr>
          <p:nvPr/>
        </p:nvCxnSpPr>
        <p:spPr>
          <a:xfrm flipH="1" flipV="1">
            <a:off x="13829461" y="7145322"/>
            <a:ext cx="1" cy="2495461"/>
          </a:xfrm>
          <a:prstGeom prst="straightConnector1">
            <a:avLst/>
          </a:prstGeom>
          <a:ln w="1422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6795015-6C94-B62D-2D49-600B3EF88D31}"/>
              </a:ext>
            </a:extLst>
          </p:cNvPr>
          <p:cNvSpPr txBox="1"/>
          <p:nvPr/>
        </p:nvSpPr>
        <p:spPr>
          <a:xfrm>
            <a:off x="19582194" y="6477127"/>
            <a:ext cx="3409145" cy="3471848"/>
          </a:xfrm>
          <a:prstGeom prst="rect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Fisher’s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29.768</a:t>
            </a:r>
          </a:p>
          <a:p>
            <a:pPr>
              <a:lnSpc>
                <a:spcPct val="150000"/>
              </a:lnSpc>
            </a:pP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-value = 0.922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AIC = 121.768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 = 308.272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 = 42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C6E2240-2DC4-2D6B-4648-61843B38BA5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551520" y="4844236"/>
            <a:ext cx="3185268" cy="3649138"/>
          </a:xfrm>
          <a:prstGeom prst="bentConnector3">
            <a:avLst>
              <a:gd name="adj1" fmla="val 75662"/>
            </a:avLst>
          </a:prstGeom>
          <a:ln w="3365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2423B29-35B5-9B6F-567C-E9C20E59598B}"/>
              </a:ext>
            </a:extLst>
          </p:cNvPr>
          <p:cNvSpPr/>
          <p:nvPr/>
        </p:nvSpPr>
        <p:spPr>
          <a:xfrm>
            <a:off x="14744331" y="826143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3213933-7EA2-A749-1F7B-2F2186FA569E}"/>
              </a:ext>
            </a:extLst>
          </p:cNvPr>
          <p:cNvSpPr/>
          <p:nvPr/>
        </p:nvSpPr>
        <p:spPr>
          <a:xfrm>
            <a:off x="12919762" y="215837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5E78A6B-70A3-51B7-4E35-61DC0344F209}"/>
              </a:ext>
            </a:extLst>
          </p:cNvPr>
          <p:cNvSpPr/>
          <p:nvPr/>
        </p:nvSpPr>
        <p:spPr>
          <a:xfrm>
            <a:off x="16563729" y="623952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31EFE87-5954-79FB-5410-F4BC8563FCDF}"/>
              </a:ext>
            </a:extLst>
          </p:cNvPr>
          <p:cNvSpPr/>
          <p:nvPr/>
        </p:nvSpPr>
        <p:spPr>
          <a:xfrm>
            <a:off x="11100364" y="419894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96DCF3C-1E9F-84BF-A1CB-74EFF6943139}"/>
              </a:ext>
            </a:extLst>
          </p:cNvPr>
          <p:cNvSpPr/>
          <p:nvPr/>
        </p:nvSpPr>
        <p:spPr>
          <a:xfrm>
            <a:off x="14744331" y="419894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AEEF86E-BF80-675F-3FA2-55D6B97D4497}"/>
              </a:ext>
            </a:extLst>
          </p:cNvPr>
          <p:cNvSpPr/>
          <p:nvPr/>
        </p:nvSpPr>
        <p:spPr>
          <a:xfrm>
            <a:off x="11095193" y="826143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78B38F8-81B3-D1FA-0AD1-5773256590EC}"/>
              </a:ext>
            </a:extLst>
          </p:cNvPr>
          <p:cNvSpPr/>
          <p:nvPr/>
        </p:nvSpPr>
        <p:spPr>
          <a:xfrm>
            <a:off x="9275795" y="1032255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D17192C-937C-49F2-AB55-CCF25B817752}"/>
              </a:ext>
            </a:extLst>
          </p:cNvPr>
          <p:cNvSpPr/>
          <p:nvPr/>
        </p:nvSpPr>
        <p:spPr>
          <a:xfrm>
            <a:off x="9275795" y="623952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593FE4-6B3D-C1B4-601D-36AC6C1199A2}"/>
              </a:ext>
            </a:extLst>
          </p:cNvPr>
          <p:cNvSpPr/>
          <p:nvPr/>
        </p:nvSpPr>
        <p:spPr>
          <a:xfrm>
            <a:off x="12919762" y="1032067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clay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7E4791A-A4FE-F459-D539-AC5C8696DD32}"/>
              </a:ext>
            </a:extLst>
          </p:cNvPr>
          <p:cNvSpPr/>
          <p:nvPr/>
        </p:nvSpPr>
        <p:spPr>
          <a:xfrm>
            <a:off x="12919762" y="623952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C6E95A2-A99B-1EAD-2343-C2D4995139F9}"/>
              </a:ext>
            </a:extLst>
          </p:cNvPr>
          <p:cNvSpPr/>
          <p:nvPr/>
        </p:nvSpPr>
        <p:spPr>
          <a:xfrm>
            <a:off x="16563729" y="1032992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4BA27744-8C97-0455-D374-264108D8F242}"/>
              </a:ext>
            </a:extLst>
          </p:cNvPr>
          <p:cNvCxnSpPr>
            <a:cxnSpLocks/>
            <a:stCxn id="150" idx="0"/>
            <a:endCxn id="148" idx="2"/>
          </p:cNvCxnSpPr>
          <p:nvPr/>
        </p:nvCxnSpPr>
        <p:spPr>
          <a:xfrm rot="16200000" flipV="1">
            <a:off x="14143529" y="7000026"/>
            <a:ext cx="1191263" cy="5468536"/>
          </a:xfrm>
          <a:prstGeom prst="bentConnector3">
            <a:avLst>
              <a:gd name="adj1" fmla="val 30810"/>
            </a:avLst>
          </a:prstGeom>
          <a:ln w="21463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CE25E85-44C2-A04F-8504-CAC3FF15233B}"/>
              </a:ext>
            </a:extLst>
          </p:cNvPr>
          <p:cNvCxnSpPr>
            <a:cxnSpLocks/>
          </p:cNvCxnSpPr>
          <p:nvPr/>
        </p:nvCxnSpPr>
        <p:spPr>
          <a:xfrm>
            <a:off x="14739160" y="10889918"/>
            <a:ext cx="1824569" cy="9249"/>
          </a:xfrm>
          <a:prstGeom prst="straightConnector1">
            <a:avLst/>
          </a:prstGeom>
          <a:ln w="13462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572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B65668E1-7167-F749-8A28-1AB6622865C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648810" y="5115623"/>
            <a:ext cx="1601963" cy="620331"/>
          </a:xfrm>
          <a:prstGeom prst="bentConnector2">
            <a:avLst/>
          </a:prstGeom>
          <a:ln w="57658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63B49498-6AE9-391E-689B-127B95A773AB}"/>
              </a:ext>
            </a:extLst>
          </p:cNvPr>
          <p:cNvCxnSpPr>
            <a:cxnSpLocks/>
          </p:cNvCxnSpPr>
          <p:nvPr/>
        </p:nvCxnSpPr>
        <p:spPr>
          <a:xfrm flipH="1" flipV="1">
            <a:off x="16577584" y="4346613"/>
            <a:ext cx="1819398" cy="6130977"/>
          </a:xfrm>
          <a:prstGeom prst="bentConnector3">
            <a:avLst>
              <a:gd name="adj1" fmla="val -28396"/>
            </a:avLst>
          </a:prstGeom>
          <a:ln w="30607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8122B79-003A-2809-E878-A39B4C455359}"/>
              </a:ext>
            </a:extLst>
          </p:cNvPr>
          <p:cNvSpPr/>
          <p:nvPr/>
        </p:nvSpPr>
        <p:spPr>
          <a:xfrm>
            <a:off x="10398125" y="6045200"/>
            <a:ext cx="158675" cy="225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8B87546-24F4-5441-6445-BA838E9A9C9D}"/>
              </a:ext>
            </a:extLst>
          </p:cNvPr>
          <p:cNvGrpSpPr/>
          <p:nvPr/>
        </p:nvGrpSpPr>
        <p:grpSpPr>
          <a:xfrm>
            <a:off x="10421624" y="12978547"/>
            <a:ext cx="7208824" cy="1604907"/>
            <a:chOff x="9836749" y="13266385"/>
            <a:chExt cx="7208824" cy="1604907"/>
          </a:xfrm>
        </p:grpSpPr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BCE3271A-5208-23E5-DCE3-3408CD77B59D}"/>
                </a:ext>
              </a:extLst>
            </p:cNvPr>
            <p:cNvCxnSpPr>
              <a:cxnSpLocks/>
            </p:cNvCxnSpPr>
            <p:nvPr/>
          </p:nvCxnSpPr>
          <p:spPr>
            <a:xfrm>
              <a:off x="11510490" y="13425953"/>
              <a:ext cx="951115" cy="0"/>
            </a:xfrm>
            <a:prstGeom prst="line">
              <a:avLst/>
            </a:prstGeom>
            <a:ln w="952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EA94A156-E109-774D-5FDF-8043EC42050A}"/>
                </a:ext>
              </a:extLst>
            </p:cNvPr>
            <p:cNvCxnSpPr>
              <a:cxnSpLocks/>
            </p:cNvCxnSpPr>
            <p:nvPr/>
          </p:nvCxnSpPr>
          <p:spPr>
            <a:xfrm>
              <a:off x="10577418" y="13446974"/>
              <a:ext cx="951115" cy="0"/>
            </a:xfrm>
            <a:prstGeom prst="line">
              <a:avLst/>
            </a:prstGeom>
            <a:ln w="476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1368AB0-6FEC-4E40-EF20-C123FBCFFF29}"/>
                </a:ext>
              </a:extLst>
            </p:cNvPr>
            <p:cNvCxnSpPr>
              <a:cxnSpLocks/>
            </p:cNvCxnSpPr>
            <p:nvPr/>
          </p:nvCxnSpPr>
          <p:spPr>
            <a:xfrm>
              <a:off x="14349853" y="13429128"/>
              <a:ext cx="951115" cy="0"/>
            </a:xfrm>
            <a:prstGeom prst="line">
              <a:avLst/>
            </a:prstGeom>
            <a:ln w="952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5459AFEF-BF27-F9DA-C489-E82435FED1A2}"/>
                </a:ext>
              </a:extLst>
            </p:cNvPr>
            <p:cNvCxnSpPr>
              <a:cxnSpLocks/>
            </p:cNvCxnSpPr>
            <p:nvPr/>
          </p:nvCxnSpPr>
          <p:spPr>
            <a:xfrm>
              <a:off x="15297410" y="13451128"/>
              <a:ext cx="951115" cy="0"/>
            </a:xfrm>
            <a:prstGeom prst="line">
              <a:avLst/>
            </a:prstGeom>
            <a:ln w="476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405F3348-AF82-CF3A-4B6F-13F81E3AE869}"/>
                </a:ext>
              </a:extLst>
            </p:cNvPr>
            <p:cNvSpPr txBox="1"/>
            <p:nvPr/>
          </p:nvSpPr>
          <p:spPr>
            <a:xfrm>
              <a:off x="12533923" y="13433721"/>
              <a:ext cx="79060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-0.9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03905A61-A4AE-A9C3-7600-29CDFA24E9CE}"/>
                </a:ext>
              </a:extLst>
            </p:cNvPr>
            <p:cNvSpPr txBox="1"/>
            <p:nvPr/>
          </p:nvSpPr>
          <p:spPr>
            <a:xfrm>
              <a:off x="13540373" y="13440763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0.9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A5185E2D-DB4F-1D37-75C3-0550DED89ED4}"/>
                </a:ext>
              </a:extLst>
            </p:cNvPr>
            <p:cNvSpPr txBox="1"/>
            <p:nvPr/>
          </p:nvSpPr>
          <p:spPr>
            <a:xfrm>
              <a:off x="11590746" y="13440763"/>
              <a:ext cx="7938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-0.6</a:t>
              </a: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336C6BA1-652E-4332-3874-0C406AC32821}"/>
                </a:ext>
              </a:extLst>
            </p:cNvPr>
            <p:cNvSpPr txBox="1"/>
            <p:nvPr/>
          </p:nvSpPr>
          <p:spPr>
            <a:xfrm>
              <a:off x="14483550" y="13444216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0.6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0A735BE5-8F12-20AC-B7DA-99178782D0A5}"/>
                </a:ext>
              </a:extLst>
            </p:cNvPr>
            <p:cNvSpPr txBox="1"/>
            <p:nvPr/>
          </p:nvSpPr>
          <p:spPr>
            <a:xfrm>
              <a:off x="15439734" y="13426392"/>
              <a:ext cx="66556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</a:t>
              </a: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E5B0E893-4292-A9DA-E31F-4F434D6BA189}"/>
                </a:ext>
              </a:extLst>
            </p:cNvPr>
            <p:cNvSpPr txBox="1"/>
            <p:nvPr/>
          </p:nvSpPr>
          <p:spPr>
            <a:xfrm>
              <a:off x="10693986" y="13445817"/>
              <a:ext cx="7938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-0.3</a:t>
              </a: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381CB219-7134-E7DD-E806-9373BDC6B8E3}"/>
                </a:ext>
              </a:extLst>
            </p:cNvPr>
            <p:cNvSpPr txBox="1"/>
            <p:nvPr/>
          </p:nvSpPr>
          <p:spPr>
            <a:xfrm>
              <a:off x="11262239" y="14317294"/>
              <a:ext cx="427873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Standardized Coefficient</a:t>
              </a:r>
            </a:p>
          </p:txBody>
        </p: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D1A9DA54-E777-BA6D-9268-2E5E984EB1E2}"/>
                </a:ext>
              </a:extLst>
            </p:cNvPr>
            <p:cNvCxnSpPr>
              <a:cxnSpLocks/>
            </p:cNvCxnSpPr>
            <p:nvPr/>
          </p:nvCxnSpPr>
          <p:spPr>
            <a:xfrm>
              <a:off x="12453667" y="13380736"/>
              <a:ext cx="951115" cy="0"/>
            </a:xfrm>
            <a:prstGeom prst="line">
              <a:avLst/>
            </a:prstGeom>
            <a:ln w="1905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58FCCEEE-319F-0DEB-6973-1CFE1856B2B0}"/>
                </a:ext>
              </a:extLst>
            </p:cNvPr>
            <p:cNvCxnSpPr>
              <a:cxnSpLocks/>
            </p:cNvCxnSpPr>
            <p:nvPr/>
          </p:nvCxnSpPr>
          <p:spPr>
            <a:xfrm>
              <a:off x="13401607" y="13379744"/>
              <a:ext cx="951115" cy="0"/>
            </a:xfrm>
            <a:prstGeom prst="line">
              <a:avLst/>
            </a:prstGeom>
            <a:ln w="1905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505CCCA-23EC-02F8-8E02-93D20241DF45}"/>
                </a:ext>
              </a:extLst>
            </p:cNvPr>
            <p:cNvSpPr/>
            <p:nvPr/>
          </p:nvSpPr>
          <p:spPr>
            <a:xfrm>
              <a:off x="10539776" y="13475193"/>
              <a:ext cx="5751830" cy="56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2C00127-0A1A-2C99-C54F-607878A28FA7}"/>
                </a:ext>
              </a:extLst>
            </p:cNvPr>
            <p:cNvSpPr/>
            <p:nvPr/>
          </p:nvSpPr>
          <p:spPr>
            <a:xfrm>
              <a:off x="9836749" y="13470593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A1F572-8465-B16E-D0EB-AE36EA9F14C4}"/>
                </a:ext>
              </a:extLst>
            </p:cNvPr>
            <p:cNvSpPr/>
            <p:nvPr/>
          </p:nvSpPr>
          <p:spPr>
            <a:xfrm>
              <a:off x="10035173" y="13266385"/>
              <a:ext cx="70104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A7BB5DB8-0A9B-553C-20D2-42DF89257B81}"/>
              </a:ext>
            </a:extLst>
          </p:cNvPr>
          <p:cNvCxnSpPr>
            <a:stCxn id="145" idx="0"/>
            <a:endCxn id="143" idx="3"/>
          </p:cNvCxnSpPr>
          <p:nvPr/>
        </p:nvCxnSpPr>
        <p:spPr>
          <a:xfrm rot="16200000" flipV="1">
            <a:off x="14395613" y="2940531"/>
            <a:ext cx="1601964" cy="914870"/>
          </a:xfrm>
          <a:prstGeom prst="bentConnector2">
            <a:avLst/>
          </a:prstGeom>
          <a:ln w="187198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E3BAA43E-5ED9-1F26-793A-0AB45C17B4EC}"/>
              </a:ext>
            </a:extLst>
          </p:cNvPr>
          <p:cNvCxnSpPr>
            <a:cxnSpLocks/>
            <a:stCxn id="146" idx="0"/>
            <a:endCxn id="143" idx="1"/>
          </p:cNvCxnSpPr>
          <p:nvPr/>
        </p:nvCxnSpPr>
        <p:spPr>
          <a:xfrm rot="5400000" flipH="1" flipV="1">
            <a:off x="11663930" y="2943117"/>
            <a:ext cx="1601964" cy="909699"/>
          </a:xfrm>
          <a:prstGeom prst="bentConnector2">
            <a:avLst/>
          </a:prstGeom>
          <a:ln w="163703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BC7E0E1B-E707-545B-AD96-7F3DEF805EF3}"/>
              </a:ext>
            </a:extLst>
          </p:cNvPr>
          <p:cNvCxnSpPr>
            <a:cxnSpLocks/>
            <a:endCxn id="146" idx="3"/>
          </p:cNvCxnSpPr>
          <p:nvPr/>
        </p:nvCxnSpPr>
        <p:spPr>
          <a:xfrm rot="16200000" flipV="1">
            <a:off x="12428947" y="5128376"/>
            <a:ext cx="1601963" cy="620331"/>
          </a:xfrm>
          <a:prstGeom prst="bentConnector2">
            <a:avLst/>
          </a:prstGeom>
          <a:ln w="6921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F1F907C0-D3B3-F301-727B-CF49C37CEC1B}"/>
              </a:ext>
            </a:extLst>
          </p:cNvPr>
          <p:cNvCxnSpPr>
            <a:stCxn id="144" idx="1"/>
            <a:endCxn id="146" idx="1"/>
          </p:cNvCxnSpPr>
          <p:nvPr/>
        </p:nvCxnSpPr>
        <p:spPr>
          <a:xfrm rot="10800000" flipH="1">
            <a:off x="9275794" y="4637561"/>
            <a:ext cx="1824569" cy="6123609"/>
          </a:xfrm>
          <a:prstGeom prst="bentConnector3">
            <a:avLst>
              <a:gd name="adj1" fmla="val -19258"/>
            </a:avLst>
          </a:prstGeom>
          <a:ln w="52451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EEC40A92-5103-2F0C-4D27-2095B2532115}"/>
              </a:ext>
            </a:extLst>
          </p:cNvPr>
          <p:cNvCxnSpPr>
            <a:stCxn id="147" idx="0"/>
            <a:endCxn id="146" idx="2"/>
          </p:cNvCxnSpPr>
          <p:nvPr/>
        </p:nvCxnSpPr>
        <p:spPr>
          <a:xfrm rot="16200000" flipV="1">
            <a:off x="14160070" y="2926164"/>
            <a:ext cx="1163352" cy="5463365"/>
          </a:xfrm>
          <a:prstGeom prst="bentConnector3">
            <a:avLst/>
          </a:prstGeom>
          <a:ln w="89662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0C8359E6-CA2C-9FBA-3644-516B5F4ED4A8}"/>
              </a:ext>
            </a:extLst>
          </p:cNvPr>
          <p:cNvCxnSpPr>
            <a:cxnSpLocks/>
          </p:cNvCxnSpPr>
          <p:nvPr/>
        </p:nvCxnSpPr>
        <p:spPr>
          <a:xfrm>
            <a:off x="12933847" y="4329575"/>
            <a:ext cx="1805313" cy="0"/>
          </a:xfrm>
          <a:prstGeom prst="straightConnector1">
            <a:avLst/>
          </a:prstGeom>
          <a:ln w="6794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>
            <a:extLst>
              <a:ext uri="{FF2B5EF4-FFF2-40B4-BE49-F238E27FC236}">
                <a16:creationId xmlns:a16="http://schemas.microsoft.com/office/drawing/2014/main" id="{0ABC5512-2B24-9A3B-FABA-9F8C147FC0A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830125" y="6786140"/>
            <a:ext cx="5244505" cy="1824569"/>
          </a:xfrm>
          <a:prstGeom prst="bentConnector3">
            <a:avLst>
              <a:gd name="adj1" fmla="val 44482"/>
            </a:avLst>
          </a:prstGeom>
          <a:ln w="3619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A8C1E8B5-1696-4F88-7D56-798AB1F2072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609415" y="2484968"/>
            <a:ext cx="2040575" cy="5468536"/>
          </a:xfrm>
          <a:prstGeom prst="bentConnector3">
            <a:avLst>
              <a:gd name="adj1" fmla="val 117726"/>
            </a:avLst>
          </a:prstGeom>
          <a:ln w="61341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A062D9D7-6C70-83FE-B070-67BC9A1C6EF6}"/>
              </a:ext>
            </a:extLst>
          </p:cNvPr>
          <p:cNvCxnSpPr>
            <a:stCxn id="147" idx="3"/>
            <a:endCxn id="145" idx="3"/>
          </p:cNvCxnSpPr>
          <p:nvPr/>
        </p:nvCxnSpPr>
        <p:spPr>
          <a:xfrm flipH="1" flipV="1">
            <a:off x="16563729" y="4637560"/>
            <a:ext cx="1819398" cy="2040575"/>
          </a:xfrm>
          <a:prstGeom prst="bentConnector3">
            <a:avLst>
              <a:gd name="adj1" fmla="val -12565"/>
            </a:avLst>
          </a:prstGeom>
          <a:ln w="68326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1FFF8FB3-6455-DDC2-34D5-E9FBB0D7D768}"/>
              </a:ext>
            </a:extLst>
          </p:cNvPr>
          <p:cNvCxnSpPr/>
          <p:nvPr/>
        </p:nvCxnSpPr>
        <p:spPr>
          <a:xfrm flipV="1">
            <a:off x="15915190" y="5076170"/>
            <a:ext cx="0" cy="3185268"/>
          </a:xfrm>
          <a:prstGeom prst="straightConnector1">
            <a:avLst/>
          </a:prstGeom>
          <a:ln w="34163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>
            <a:extLst>
              <a:ext uri="{FF2B5EF4-FFF2-40B4-BE49-F238E27FC236}">
                <a16:creationId xmlns:a16="http://schemas.microsoft.com/office/drawing/2014/main" id="{2FBEBCC0-3D59-9D06-78B4-76834AB8AE22}"/>
              </a:ext>
            </a:extLst>
          </p:cNvPr>
          <p:cNvCxnSpPr>
            <a:stCxn id="148" idx="0"/>
            <a:endCxn id="149" idx="1"/>
          </p:cNvCxnSpPr>
          <p:nvPr/>
        </p:nvCxnSpPr>
        <p:spPr>
          <a:xfrm rot="5400000" flipH="1" flipV="1">
            <a:off x="11670676" y="7012353"/>
            <a:ext cx="1583303" cy="914870"/>
          </a:xfrm>
          <a:prstGeom prst="bentConnector2">
            <a:avLst/>
          </a:prstGeom>
          <a:ln w="66167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147027FA-0440-7A69-9ED5-046F76D1D380}"/>
              </a:ext>
            </a:extLst>
          </p:cNvPr>
          <p:cNvCxnSpPr>
            <a:cxnSpLocks/>
          </p:cNvCxnSpPr>
          <p:nvPr/>
        </p:nvCxnSpPr>
        <p:spPr>
          <a:xfrm rot="16200000" flipV="1">
            <a:off x="14404944" y="7255424"/>
            <a:ext cx="1583302" cy="914870"/>
          </a:xfrm>
          <a:prstGeom prst="bentConnector2">
            <a:avLst/>
          </a:prstGeom>
          <a:ln w="19431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0FFCF4FC-4089-E6A9-52E3-2639554AC674}"/>
              </a:ext>
            </a:extLst>
          </p:cNvPr>
          <p:cNvCxnSpPr>
            <a:stCxn id="147" idx="1"/>
            <a:endCxn id="149" idx="3"/>
          </p:cNvCxnSpPr>
          <p:nvPr/>
        </p:nvCxnSpPr>
        <p:spPr>
          <a:xfrm flipH="1">
            <a:off x="14739160" y="6678135"/>
            <a:ext cx="1824569" cy="1"/>
          </a:xfrm>
          <a:prstGeom prst="straightConnector1">
            <a:avLst/>
          </a:prstGeom>
          <a:ln w="156972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>
            <a:extLst>
              <a:ext uri="{FF2B5EF4-FFF2-40B4-BE49-F238E27FC236}">
                <a16:creationId xmlns:a16="http://schemas.microsoft.com/office/drawing/2014/main" id="{EDA80211-6BAE-FA72-CF0A-FA7AB647408B}"/>
              </a:ext>
            </a:extLst>
          </p:cNvPr>
          <p:cNvCxnSpPr>
            <a:stCxn id="144" idx="0"/>
            <a:endCxn id="148" idx="1"/>
          </p:cNvCxnSpPr>
          <p:nvPr/>
        </p:nvCxnSpPr>
        <p:spPr>
          <a:xfrm rot="5400000" flipH="1" flipV="1">
            <a:off x="9829090" y="9056455"/>
            <a:ext cx="1622506" cy="909699"/>
          </a:xfrm>
          <a:prstGeom prst="bentConnector2">
            <a:avLst/>
          </a:prstGeom>
          <a:ln w="28701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Elbow Connector 179">
            <a:extLst>
              <a:ext uri="{FF2B5EF4-FFF2-40B4-BE49-F238E27FC236}">
                <a16:creationId xmlns:a16="http://schemas.microsoft.com/office/drawing/2014/main" id="{18731800-16AD-6A3C-11B9-404063BBA22C}"/>
              </a:ext>
            </a:extLst>
          </p:cNvPr>
          <p:cNvCxnSpPr>
            <a:stCxn id="6" idx="1"/>
            <a:endCxn id="148" idx="2"/>
          </p:cNvCxnSpPr>
          <p:nvPr/>
        </p:nvCxnSpPr>
        <p:spPr>
          <a:xfrm rot="10800000">
            <a:off x="12004892" y="9138662"/>
            <a:ext cx="914870" cy="1620626"/>
          </a:xfrm>
          <a:prstGeom prst="bentConnector2">
            <a:avLst/>
          </a:prstGeom>
          <a:ln w="1397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>
            <a:extLst>
              <a:ext uri="{FF2B5EF4-FFF2-40B4-BE49-F238E27FC236}">
                <a16:creationId xmlns:a16="http://schemas.microsoft.com/office/drawing/2014/main" id="{D869BB87-CF5B-E7AC-E0C2-E419F8B7544F}"/>
              </a:ext>
            </a:extLst>
          </p:cNvPr>
          <p:cNvCxnSpPr>
            <a:cxnSpLocks/>
          </p:cNvCxnSpPr>
          <p:nvPr/>
        </p:nvCxnSpPr>
        <p:spPr>
          <a:xfrm rot="5400000">
            <a:off x="14560356" y="4954824"/>
            <a:ext cx="1144693" cy="5468536"/>
          </a:xfrm>
          <a:prstGeom prst="bentConnector3">
            <a:avLst>
              <a:gd name="adj1" fmla="val 28765"/>
            </a:avLst>
          </a:prstGeom>
          <a:ln w="171577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4E19DF0B-C321-F696-8A60-A6DAB7EBEAB9}"/>
              </a:ext>
            </a:extLst>
          </p:cNvPr>
          <p:cNvCxnSpPr>
            <a:stCxn id="151" idx="1"/>
            <a:endCxn id="148" idx="3"/>
          </p:cNvCxnSpPr>
          <p:nvPr/>
        </p:nvCxnSpPr>
        <p:spPr>
          <a:xfrm flipH="1">
            <a:off x="12914591" y="8700050"/>
            <a:ext cx="1829740" cy="1"/>
          </a:xfrm>
          <a:prstGeom prst="straightConnector1">
            <a:avLst/>
          </a:prstGeom>
          <a:ln w="34671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Elbow Connector 262">
            <a:extLst>
              <a:ext uri="{FF2B5EF4-FFF2-40B4-BE49-F238E27FC236}">
                <a16:creationId xmlns:a16="http://schemas.microsoft.com/office/drawing/2014/main" id="{642A1D22-4269-4A47-C351-10CB642733BB}"/>
              </a:ext>
            </a:extLst>
          </p:cNvPr>
          <p:cNvCxnSpPr>
            <a:stCxn id="150" idx="2"/>
            <a:endCxn id="144" idx="2"/>
          </p:cNvCxnSpPr>
          <p:nvPr/>
        </p:nvCxnSpPr>
        <p:spPr>
          <a:xfrm rot="5400000" flipH="1">
            <a:off x="13825777" y="7559497"/>
            <a:ext cx="7368" cy="7287934"/>
          </a:xfrm>
          <a:prstGeom prst="bentConnector3">
            <a:avLst>
              <a:gd name="adj1" fmla="val -9543458"/>
            </a:avLst>
          </a:prstGeom>
          <a:ln w="13182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Elbow Connector 265">
            <a:extLst>
              <a:ext uri="{FF2B5EF4-FFF2-40B4-BE49-F238E27FC236}">
                <a16:creationId xmlns:a16="http://schemas.microsoft.com/office/drawing/2014/main" id="{09A375C4-7773-DD62-3DE7-CF801A081DCB}"/>
              </a:ext>
            </a:extLst>
          </p:cNvPr>
          <p:cNvCxnSpPr>
            <a:cxnSpLocks/>
          </p:cNvCxnSpPr>
          <p:nvPr/>
        </p:nvCxnSpPr>
        <p:spPr>
          <a:xfrm rot="5400000">
            <a:off x="12492675" y="9376856"/>
            <a:ext cx="1881" cy="3643967"/>
          </a:xfrm>
          <a:prstGeom prst="bentConnector3">
            <a:avLst>
              <a:gd name="adj1" fmla="val 17791228"/>
            </a:avLst>
          </a:prstGeom>
          <a:ln w="47498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Elbow Connector 270">
            <a:extLst>
              <a:ext uri="{FF2B5EF4-FFF2-40B4-BE49-F238E27FC236}">
                <a16:creationId xmlns:a16="http://schemas.microsoft.com/office/drawing/2014/main" id="{C0078929-EB49-4672-60DB-97B91A3BDEA8}"/>
              </a:ext>
            </a:extLst>
          </p:cNvPr>
          <p:cNvCxnSpPr>
            <a:stCxn id="151" idx="3"/>
            <a:endCxn id="150" idx="0"/>
          </p:cNvCxnSpPr>
          <p:nvPr/>
        </p:nvCxnSpPr>
        <p:spPr>
          <a:xfrm>
            <a:off x="16563729" y="8700050"/>
            <a:ext cx="909699" cy="1629875"/>
          </a:xfrm>
          <a:prstGeom prst="bentConnector2">
            <a:avLst/>
          </a:prstGeom>
          <a:ln w="135509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38E1C0-39FA-01E4-275A-AD658AC19E24}"/>
              </a:ext>
            </a:extLst>
          </p:cNvPr>
          <p:cNvSpPr txBox="1"/>
          <p:nvPr/>
        </p:nvSpPr>
        <p:spPr>
          <a:xfrm>
            <a:off x="298580" y="17504229"/>
            <a:ext cx="218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manuscript main text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B6C498AC-C7AC-0548-06D3-552CA17210D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468953" y="7262975"/>
            <a:ext cx="4277357" cy="1841808"/>
          </a:xfrm>
          <a:prstGeom prst="bentConnector3">
            <a:avLst>
              <a:gd name="adj1" fmla="val 59393"/>
            </a:avLst>
          </a:prstGeom>
          <a:ln w="54991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C565E1D5-225B-BA61-0FD6-B56A2DF325F3}"/>
              </a:ext>
            </a:extLst>
          </p:cNvPr>
          <p:cNvCxnSpPr>
            <a:cxnSpLocks/>
          </p:cNvCxnSpPr>
          <p:nvPr/>
        </p:nvCxnSpPr>
        <p:spPr>
          <a:xfrm flipV="1">
            <a:off x="11499655" y="5080984"/>
            <a:ext cx="4125497" cy="969029"/>
          </a:xfrm>
          <a:prstGeom prst="bentConnector2">
            <a:avLst/>
          </a:prstGeom>
          <a:ln w="54991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4E9CAA53-D841-37EB-D724-E2F9FE64C615}"/>
              </a:ext>
            </a:extLst>
          </p:cNvPr>
          <p:cNvCxnSpPr>
            <a:cxnSpLocks/>
          </p:cNvCxnSpPr>
          <p:nvPr/>
        </p:nvCxnSpPr>
        <p:spPr>
          <a:xfrm rot="10800000">
            <a:off x="13829463" y="9379523"/>
            <a:ext cx="2734267" cy="1250464"/>
          </a:xfrm>
          <a:prstGeom prst="bentConnector3">
            <a:avLst>
              <a:gd name="adj1" fmla="val 32772"/>
            </a:avLst>
          </a:prstGeom>
          <a:ln w="1397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3DB61E4-0748-3F37-9751-0266989B87B1}"/>
              </a:ext>
            </a:extLst>
          </p:cNvPr>
          <p:cNvCxnSpPr>
            <a:cxnSpLocks/>
          </p:cNvCxnSpPr>
          <p:nvPr/>
        </p:nvCxnSpPr>
        <p:spPr>
          <a:xfrm flipV="1">
            <a:off x="13829460" y="7145322"/>
            <a:ext cx="1" cy="2240693"/>
          </a:xfrm>
          <a:prstGeom prst="straightConnector1">
            <a:avLst/>
          </a:prstGeom>
          <a:ln w="1397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6795015-6C94-B62D-2D49-600B3EF88D31}"/>
              </a:ext>
            </a:extLst>
          </p:cNvPr>
          <p:cNvSpPr txBox="1"/>
          <p:nvPr/>
        </p:nvSpPr>
        <p:spPr>
          <a:xfrm>
            <a:off x="19582194" y="6477127"/>
            <a:ext cx="3409145" cy="3471848"/>
          </a:xfrm>
          <a:prstGeom prst="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Fisher’s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21.328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 = 0.987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AIC = 123.328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 = 330.462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 = 38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C6E2240-2DC4-2D6B-4648-61843B38BA5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502533" y="4844236"/>
            <a:ext cx="3185268" cy="3649138"/>
          </a:xfrm>
          <a:prstGeom prst="bentConnector3">
            <a:avLst>
              <a:gd name="adj1" fmla="val 75662"/>
            </a:avLst>
          </a:prstGeom>
          <a:ln w="41529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CCE7094A-2F3B-9D3B-3DDC-78FDC31B84B5}"/>
              </a:ext>
            </a:extLst>
          </p:cNvPr>
          <p:cNvCxnSpPr>
            <a:cxnSpLocks/>
          </p:cNvCxnSpPr>
          <p:nvPr/>
        </p:nvCxnSpPr>
        <p:spPr>
          <a:xfrm rot="5400000">
            <a:off x="12895853" y="6996341"/>
            <a:ext cx="1183896" cy="5468536"/>
          </a:xfrm>
          <a:prstGeom prst="bentConnector3">
            <a:avLst>
              <a:gd name="adj1" fmla="val 46489"/>
            </a:avLst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2423B29-35B5-9B6F-567C-E9C20E59598B}"/>
              </a:ext>
            </a:extLst>
          </p:cNvPr>
          <p:cNvSpPr/>
          <p:nvPr/>
        </p:nvSpPr>
        <p:spPr>
          <a:xfrm>
            <a:off x="14744331" y="826143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3213933-7EA2-A749-1F7B-2F2186FA569E}"/>
              </a:ext>
            </a:extLst>
          </p:cNvPr>
          <p:cNvSpPr/>
          <p:nvPr/>
        </p:nvSpPr>
        <p:spPr>
          <a:xfrm>
            <a:off x="12919762" y="215837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5E78A6B-70A3-51B7-4E35-61DC0344F209}"/>
              </a:ext>
            </a:extLst>
          </p:cNvPr>
          <p:cNvSpPr/>
          <p:nvPr/>
        </p:nvSpPr>
        <p:spPr>
          <a:xfrm>
            <a:off x="16563729" y="623952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31EFE87-5954-79FB-5410-F4BC8563FCDF}"/>
              </a:ext>
            </a:extLst>
          </p:cNvPr>
          <p:cNvSpPr/>
          <p:nvPr/>
        </p:nvSpPr>
        <p:spPr>
          <a:xfrm>
            <a:off x="11100364" y="419894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96DCF3C-1E9F-84BF-A1CB-74EFF6943139}"/>
              </a:ext>
            </a:extLst>
          </p:cNvPr>
          <p:cNvSpPr/>
          <p:nvPr/>
        </p:nvSpPr>
        <p:spPr>
          <a:xfrm>
            <a:off x="14744331" y="419894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AEEF86E-BF80-675F-3FA2-55D6B97D4497}"/>
              </a:ext>
            </a:extLst>
          </p:cNvPr>
          <p:cNvSpPr/>
          <p:nvPr/>
        </p:nvSpPr>
        <p:spPr>
          <a:xfrm>
            <a:off x="11095193" y="826143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78B38F8-81B3-D1FA-0AD1-5773256590EC}"/>
              </a:ext>
            </a:extLst>
          </p:cNvPr>
          <p:cNvSpPr/>
          <p:nvPr/>
        </p:nvSpPr>
        <p:spPr>
          <a:xfrm>
            <a:off x="9275795" y="1032255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D17192C-937C-49F2-AB55-CCF25B817752}"/>
              </a:ext>
            </a:extLst>
          </p:cNvPr>
          <p:cNvSpPr/>
          <p:nvPr/>
        </p:nvSpPr>
        <p:spPr>
          <a:xfrm>
            <a:off x="9275795" y="623952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593FE4-6B3D-C1B4-601D-36AC6C1199A2}"/>
              </a:ext>
            </a:extLst>
          </p:cNvPr>
          <p:cNvSpPr/>
          <p:nvPr/>
        </p:nvSpPr>
        <p:spPr>
          <a:xfrm>
            <a:off x="12919762" y="1032067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clay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7E4791A-A4FE-F459-D539-AC5C8696DD32}"/>
              </a:ext>
            </a:extLst>
          </p:cNvPr>
          <p:cNvSpPr/>
          <p:nvPr/>
        </p:nvSpPr>
        <p:spPr>
          <a:xfrm>
            <a:off x="12919762" y="623952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754388-F7A5-0541-1173-0752A8055BBE}"/>
              </a:ext>
            </a:extLst>
          </p:cNvPr>
          <p:cNvSpPr txBox="1"/>
          <p:nvPr/>
        </p:nvSpPr>
        <p:spPr>
          <a:xfrm>
            <a:off x="14026036" y="2181265"/>
            <a:ext cx="6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7FB058-46DB-12BC-A4F7-FB3DDFF541F5}"/>
              </a:ext>
            </a:extLst>
          </p:cNvPr>
          <p:cNvSpPr txBox="1"/>
          <p:nvPr/>
        </p:nvSpPr>
        <p:spPr>
          <a:xfrm>
            <a:off x="15948670" y="422239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65%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326094-13AA-648B-8E1A-BEEA0FB34090}"/>
              </a:ext>
            </a:extLst>
          </p:cNvPr>
          <p:cNvSpPr txBox="1"/>
          <p:nvPr/>
        </p:nvSpPr>
        <p:spPr>
          <a:xfrm>
            <a:off x="12310789" y="4227299"/>
            <a:ext cx="595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106A88-D348-5709-7556-030516771398}"/>
              </a:ext>
            </a:extLst>
          </p:cNvPr>
          <p:cNvSpPr txBox="1"/>
          <p:nvPr/>
        </p:nvSpPr>
        <p:spPr>
          <a:xfrm>
            <a:off x="14123560" y="625834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96%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184C7B-3CF5-D56A-1E9E-304AE77D3AE8}"/>
              </a:ext>
            </a:extLst>
          </p:cNvPr>
          <p:cNvSpPr txBox="1"/>
          <p:nvPr/>
        </p:nvSpPr>
        <p:spPr>
          <a:xfrm>
            <a:off x="12299702" y="8278988"/>
            <a:ext cx="595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78%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90F989-14D0-93AB-966E-FAC0F113C805}"/>
              </a:ext>
            </a:extLst>
          </p:cNvPr>
          <p:cNvSpPr txBox="1"/>
          <p:nvPr/>
        </p:nvSpPr>
        <p:spPr>
          <a:xfrm>
            <a:off x="10482460" y="10342922"/>
            <a:ext cx="595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47%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C6E95A2-A99B-1EAD-2343-C2D4995139F9}"/>
              </a:ext>
            </a:extLst>
          </p:cNvPr>
          <p:cNvSpPr/>
          <p:nvPr/>
        </p:nvSpPr>
        <p:spPr>
          <a:xfrm>
            <a:off x="16563729" y="1032992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826BF5-119C-B723-1E6A-85AB2DED40A9}"/>
              </a:ext>
            </a:extLst>
          </p:cNvPr>
          <p:cNvSpPr txBox="1"/>
          <p:nvPr/>
        </p:nvSpPr>
        <p:spPr>
          <a:xfrm>
            <a:off x="17770082" y="10348365"/>
            <a:ext cx="595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67%</a:t>
            </a:r>
          </a:p>
        </p:txBody>
      </p:sp>
    </p:spTree>
    <p:extLst>
      <p:ext uri="{BB962C8B-B14F-4D97-AF65-F5344CB8AC3E}">
        <p14:creationId xmlns:p14="http://schemas.microsoft.com/office/powerpoint/2010/main" val="1682669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C7EFE26F-7F6A-1C58-17DB-D9A4DE6DA6A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530795" y="6749500"/>
            <a:ext cx="601182" cy="1459355"/>
          </a:xfrm>
          <a:prstGeom prst="bentConnector2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7C00614C-0DD8-B171-CDE2-93D6B6F27D6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514109" y="7789409"/>
            <a:ext cx="634554" cy="1459355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38E1C0-39FA-01E4-275A-AD658AC19E24}"/>
              </a:ext>
            </a:extLst>
          </p:cNvPr>
          <p:cNvSpPr txBox="1"/>
          <p:nvPr/>
        </p:nvSpPr>
        <p:spPr>
          <a:xfrm>
            <a:off x="298580" y="17504229"/>
            <a:ext cx="218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manuscript main text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C8D84F6-E7F2-457E-C6CE-71B0F87335B1}"/>
              </a:ext>
            </a:extLst>
          </p:cNvPr>
          <p:cNvCxnSpPr>
            <a:cxnSpLocks/>
          </p:cNvCxnSpPr>
          <p:nvPr/>
        </p:nvCxnSpPr>
        <p:spPr>
          <a:xfrm>
            <a:off x="11380462" y="8009416"/>
            <a:ext cx="892510" cy="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71B235-6C4D-6C35-571A-EA3AE9A92167}"/>
              </a:ext>
            </a:extLst>
          </p:cNvPr>
          <p:cNvCxnSpPr>
            <a:cxnSpLocks/>
          </p:cNvCxnSpPr>
          <p:nvPr/>
        </p:nvCxnSpPr>
        <p:spPr>
          <a:xfrm>
            <a:off x="12695276" y="6472734"/>
            <a:ext cx="0" cy="109807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1A91E203-0108-68AF-3E35-4118D6B6B8BA}"/>
              </a:ext>
            </a:extLst>
          </p:cNvPr>
          <p:cNvCxnSpPr>
            <a:stCxn id="24" idx="0"/>
            <a:endCxn id="20" idx="1"/>
          </p:cNvCxnSpPr>
          <p:nvPr/>
        </p:nvCxnSpPr>
        <p:spPr>
          <a:xfrm rot="5400000" flipH="1" flipV="1">
            <a:off x="13651245" y="6523550"/>
            <a:ext cx="589520" cy="1504991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4B9A6050-891E-DD21-BF59-4A2C98309D21}"/>
              </a:ext>
            </a:extLst>
          </p:cNvPr>
          <p:cNvCxnSpPr>
            <a:cxnSpLocks/>
            <a:stCxn id="24" idx="2"/>
            <a:endCxn id="17" idx="1"/>
          </p:cNvCxnSpPr>
          <p:nvPr/>
        </p:nvCxnSpPr>
        <p:spPr>
          <a:xfrm rot="16200000" flipH="1">
            <a:off x="13628728" y="8012809"/>
            <a:ext cx="634555" cy="1504991"/>
          </a:xfrm>
          <a:prstGeom prst="bent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C692133E-2952-0ECD-87D3-B8F051B6F346}"/>
              </a:ext>
            </a:extLst>
          </p:cNvPr>
          <p:cNvCxnSpPr>
            <a:stCxn id="20" idx="3"/>
            <a:endCxn id="11" idx="0"/>
          </p:cNvCxnSpPr>
          <p:nvPr/>
        </p:nvCxnSpPr>
        <p:spPr>
          <a:xfrm>
            <a:off x="16517899" y="6981285"/>
            <a:ext cx="1367213" cy="622683"/>
          </a:xfrm>
          <a:prstGeom prst="bentConnector2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2A6C5F73-DA31-2131-4A22-7E2D5FC27865}"/>
              </a:ext>
            </a:extLst>
          </p:cNvPr>
          <p:cNvCxnSpPr>
            <a:cxnSpLocks/>
            <a:stCxn id="17" idx="3"/>
            <a:endCxn id="11" idx="2"/>
          </p:cNvCxnSpPr>
          <p:nvPr/>
        </p:nvCxnSpPr>
        <p:spPr>
          <a:xfrm flipV="1">
            <a:off x="16517899" y="8481191"/>
            <a:ext cx="1367213" cy="601392"/>
          </a:xfrm>
          <a:prstGeom prst="bentConnector2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74FBE6D-425A-614C-E507-AC3AF7F3D74F}"/>
              </a:ext>
            </a:extLst>
          </p:cNvPr>
          <p:cNvCxnSpPr>
            <a:stCxn id="28" idx="2"/>
            <a:endCxn id="23" idx="0"/>
          </p:cNvCxnSpPr>
          <p:nvPr/>
        </p:nvCxnSpPr>
        <p:spPr>
          <a:xfrm>
            <a:off x="10470763" y="6482167"/>
            <a:ext cx="0" cy="1099316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B7BC32FF-CA01-6112-27E7-E36B0ED38566}"/>
              </a:ext>
            </a:extLst>
          </p:cNvPr>
          <p:cNvCxnSpPr>
            <a:stCxn id="12" idx="0"/>
            <a:endCxn id="23" idx="2"/>
          </p:cNvCxnSpPr>
          <p:nvPr/>
        </p:nvCxnSpPr>
        <p:spPr>
          <a:xfrm flipV="1">
            <a:off x="10464413" y="8458706"/>
            <a:ext cx="6350" cy="107929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0931944-38F4-9378-6003-83D1DE15C050}"/>
              </a:ext>
            </a:extLst>
          </p:cNvPr>
          <p:cNvSpPr/>
          <p:nvPr/>
        </p:nvSpPr>
        <p:spPr>
          <a:xfrm>
            <a:off x="9554714" y="953799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photo.</a:t>
            </a:r>
            <a:endParaRPr lang="en-US" sz="3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510981-FE55-509B-F5B4-9D8C4012346D}"/>
              </a:ext>
            </a:extLst>
          </p:cNvPr>
          <p:cNvSpPr/>
          <p:nvPr/>
        </p:nvSpPr>
        <p:spPr>
          <a:xfrm>
            <a:off x="9561064" y="758148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45BF1-920A-DFA4-A428-9653A04CD2C8}"/>
              </a:ext>
            </a:extLst>
          </p:cNvPr>
          <p:cNvSpPr/>
          <p:nvPr/>
        </p:nvSpPr>
        <p:spPr>
          <a:xfrm>
            <a:off x="9561064" y="560494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fixation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2EA15D-68B8-4207-39F2-1F2B218F4B4D}"/>
              </a:ext>
            </a:extLst>
          </p:cNvPr>
          <p:cNvSpPr/>
          <p:nvPr/>
        </p:nvSpPr>
        <p:spPr>
          <a:xfrm>
            <a:off x="16975413" y="760396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F0D2AF-8598-6EDA-181B-6A30A35A32CE}"/>
              </a:ext>
            </a:extLst>
          </p:cNvPr>
          <p:cNvSpPr/>
          <p:nvPr/>
        </p:nvSpPr>
        <p:spPr>
          <a:xfrm>
            <a:off x="14698501" y="864397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FC6D2D-F10F-B106-3C23-5AEBE11DFAC5}"/>
              </a:ext>
            </a:extLst>
          </p:cNvPr>
          <p:cNvSpPr/>
          <p:nvPr/>
        </p:nvSpPr>
        <p:spPr>
          <a:xfrm>
            <a:off x="14698501" y="654267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0C041E-0131-071A-4799-F8F798234F95}"/>
              </a:ext>
            </a:extLst>
          </p:cNvPr>
          <p:cNvSpPr/>
          <p:nvPr/>
        </p:nvSpPr>
        <p:spPr>
          <a:xfrm>
            <a:off x="11785577" y="560494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7ADCE2-63D0-A5FF-CAAC-360272DBA0BD}"/>
              </a:ext>
            </a:extLst>
          </p:cNvPr>
          <p:cNvSpPr/>
          <p:nvPr/>
        </p:nvSpPr>
        <p:spPr>
          <a:xfrm>
            <a:off x="12283811" y="757080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:C</a:t>
            </a:r>
            <a:r>
              <a:rPr lang="en-US" sz="30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815A72-A478-F607-8624-6D6512D0A23A}"/>
              </a:ext>
            </a:extLst>
          </p:cNvPr>
          <p:cNvSpPr/>
          <p:nvPr/>
        </p:nvSpPr>
        <p:spPr>
          <a:xfrm>
            <a:off x="7096001" y="8654649"/>
            <a:ext cx="2011416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availability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327FC8-D9F4-D197-4681-DC89C3E206D2}"/>
              </a:ext>
            </a:extLst>
          </p:cNvPr>
          <p:cNvSpPr/>
          <p:nvPr/>
        </p:nvSpPr>
        <p:spPr>
          <a:xfrm>
            <a:off x="7192010" y="654169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moisture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C28B6F10-F70F-E086-9002-A58731042844}"/>
              </a:ext>
            </a:extLst>
          </p:cNvPr>
          <p:cNvGrpSpPr/>
          <p:nvPr/>
        </p:nvGrpSpPr>
        <p:grpSpPr>
          <a:xfrm>
            <a:off x="12924649" y="10415219"/>
            <a:ext cx="2561532" cy="853440"/>
            <a:chOff x="14336889" y="10167639"/>
            <a:chExt cx="2561532" cy="853440"/>
          </a:xfrm>
        </p:grpSpPr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B90815B3-A9CD-8F5D-1C47-85B6BA13A86E}"/>
                </a:ext>
              </a:extLst>
            </p:cNvPr>
            <p:cNvCxnSpPr/>
            <p:nvPr/>
          </p:nvCxnSpPr>
          <p:spPr>
            <a:xfrm>
              <a:off x="14498320" y="10441446"/>
              <a:ext cx="680720" cy="0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BB795558-80F9-C97A-8499-B405AF36EBE4}"/>
                </a:ext>
              </a:extLst>
            </p:cNvPr>
            <p:cNvSpPr txBox="1"/>
            <p:nvPr/>
          </p:nvSpPr>
          <p:spPr>
            <a:xfrm>
              <a:off x="15179040" y="10256780"/>
              <a:ext cx="1616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Positive effect</a:t>
              </a:r>
            </a:p>
          </p:txBody>
        </p: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C986F98D-70EC-4DB6-E1AA-6721C8E12ED4}"/>
                </a:ext>
              </a:extLst>
            </p:cNvPr>
            <p:cNvCxnSpPr/>
            <p:nvPr/>
          </p:nvCxnSpPr>
          <p:spPr>
            <a:xfrm>
              <a:off x="14498320" y="10729878"/>
              <a:ext cx="680720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07CE8DC2-51F8-6822-B753-D1D4B10A13E6}"/>
                </a:ext>
              </a:extLst>
            </p:cNvPr>
            <p:cNvSpPr txBox="1"/>
            <p:nvPr/>
          </p:nvSpPr>
          <p:spPr>
            <a:xfrm>
              <a:off x="15179040" y="10545212"/>
              <a:ext cx="171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Negative effect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7BEAF243-6676-38EB-E087-B8A557E97B57}"/>
                </a:ext>
              </a:extLst>
            </p:cNvPr>
            <p:cNvSpPr/>
            <p:nvPr/>
          </p:nvSpPr>
          <p:spPr>
            <a:xfrm>
              <a:off x="14336889" y="10167639"/>
              <a:ext cx="2561532" cy="85344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27455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6900</TotalTime>
  <Words>216</Words>
  <Application>Microsoft Macintosh PowerPoint</Application>
  <PresentationFormat>Custom</PresentationFormat>
  <Paragraphs>112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Perkowski, Evan A</dc:creator>
  <cp:lastModifiedBy>Perkowski, Evan A</cp:lastModifiedBy>
  <cp:revision>51</cp:revision>
  <dcterms:created xsi:type="dcterms:W3CDTF">2022-10-19T19:59:54Z</dcterms:created>
  <dcterms:modified xsi:type="dcterms:W3CDTF">2023-09-12T19:58:28Z</dcterms:modified>
</cp:coreProperties>
</file>