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76" r:id="rId2"/>
    <p:sldId id="278" r:id="rId3"/>
    <p:sldId id="281" r:id="rId4"/>
    <p:sldId id="283" r:id="rId5"/>
    <p:sldId id="284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/>
    <p:restoredTop sz="96280"/>
  </p:normalViewPr>
  <p:slideViewPr>
    <p:cSldViewPr snapToGrid="0">
      <p:cViewPr>
        <p:scale>
          <a:sx n="119" d="100"/>
          <a:sy n="119" d="100"/>
        </p:scale>
        <p:origin x="-3680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11164817" y="1346178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2770212" y="11451456"/>
            <a:ext cx="3985691" cy="346965"/>
          </a:xfrm>
          <a:prstGeom prst="bentConnector3">
            <a:avLst>
              <a:gd name="adj1" fmla="val 742"/>
            </a:avLst>
          </a:prstGeom>
          <a:ln w="33655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10919370"/>
            <a:ext cx="601182" cy="1459355"/>
          </a:xfrm>
          <a:prstGeom prst="bentConnector2">
            <a:avLst/>
          </a:prstGeom>
          <a:ln w="214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11959279"/>
            <a:ext cx="634554" cy="1459355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3437862" y="12179286"/>
            <a:ext cx="892510" cy="0"/>
          </a:xfrm>
          <a:prstGeom prst="straightConnector1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4752676" y="10642604"/>
            <a:ext cx="0" cy="1098071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5708645" y="10693420"/>
            <a:ext cx="589520" cy="1504991"/>
          </a:xfrm>
          <a:prstGeom prst="bentConnector2">
            <a:avLst/>
          </a:prstGeom>
          <a:ln w="36449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5686128" y="1218267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8273408" y="1010473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8284054" y="1203260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2528163" y="10652037"/>
            <a:ext cx="0" cy="1099316"/>
          </a:xfrm>
          <a:prstGeom prst="straightConnector1">
            <a:avLst/>
          </a:prstGeom>
          <a:ln w="2349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2521813" y="12628576"/>
            <a:ext cx="6350" cy="1079290"/>
          </a:xfrm>
          <a:prstGeom prst="straightConnector1">
            <a:avLst/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11618464" y="1175135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11618464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9032813" y="117738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6755901" y="12813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6755901" y="1071254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4341211" y="117406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10112183" y="1071254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33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9153401" y="1282451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7665600" y="11589766"/>
            <a:ext cx="0" cy="1224075"/>
          </a:xfrm>
          <a:prstGeom prst="straightConnector1">
            <a:avLst/>
          </a:prstGeom>
          <a:ln w="6934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685650" y="8857626"/>
            <a:ext cx="241362" cy="3830184"/>
          </a:xfrm>
          <a:prstGeom prst="bentConnector2">
            <a:avLst/>
          </a:prstGeom>
          <a:ln w="56515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8447284" y="95697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2815829" y="611091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7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</p:cNvCxnSpPr>
          <p:nvPr/>
        </p:nvCxnSpPr>
        <p:spPr>
          <a:xfrm flipV="1">
            <a:off x="12907073" y="13691064"/>
            <a:ext cx="4234088" cy="455414"/>
          </a:xfrm>
          <a:prstGeom prst="bentConnector2">
            <a:avLst/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3431512" y="12651061"/>
            <a:ext cx="1315128" cy="1165957"/>
          </a:xfrm>
          <a:prstGeom prst="bentConnector3">
            <a:avLst>
              <a:gd name="adj1" fmla="val 100102"/>
            </a:avLst>
          </a:prstGeom>
          <a:ln w="156591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11612114" y="1370786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10777818" y="11070591"/>
            <a:ext cx="4231040" cy="670084"/>
          </a:xfrm>
          <a:prstGeom prst="bentConnector3">
            <a:avLst>
              <a:gd name="adj1" fmla="val 100057"/>
            </a:avLst>
          </a:prstGeom>
          <a:ln w="1422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9249410" y="1071156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9607913" y="1159946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8172361" y="1107571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10266682" y="1000836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9308" y="1064254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3842977" y="977481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BBA35F-D5EB-6D5B-A513-EBEEEC5C3F7E}"/>
              </a:ext>
            </a:extLst>
          </p:cNvPr>
          <p:cNvGrpSpPr/>
          <p:nvPr/>
        </p:nvGrpSpPr>
        <p:grpSpPr>
          <a:xfrm>
            <a:off x="10456775" y="15278054"/>
            <a:ext cx="7208824" cy="1604907"/>
            <a:chOff x="9836749" y="13266385"/>
            <a:chExt cx="7208824" cy="160490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B04B4E5-332A-E984-B972-CBBC6F21C38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EC4E5AD-BED1-A279-44E3-B80097003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C6D9850-8AD3-50D7-ECE3-DF5285269607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147E1F-2B54-F20D-72B2-A7960E445E4C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D070EA-BEB5-E8B4-FA51-D2FB57305773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D8FA1A-C0BB-39CF-CC0F-2FA5A3F6D88D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DC2DE4-5E08-8E2E-04B0-C6AD2A6A6062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A14624-84F2-0485-5185-95509C146373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ABC562-E1F0-120D-098A-9BF65F33AA0C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556FDD-CD0D-87ED-FCE6-D08229885854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F9FAE-9E17-59F0-73D8-3D4C347538D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E402A-3736-CAF2-4B21-20BF2CB07DA6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26F1A9-624E-B2F2-06E9-2C843B87C165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91E506-93A1-C9EC-879B-58ACF4D0F20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FC2898-6803-E8CF-8F8D-4221FD1F6C25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5D6A6F-A15E-A8E0-EF34-7841AAE565A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C0F46AD-5660-6595-B31A-61C6180ED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88195" y="4027462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50E19493-3854-A720-39E0-8F5F8ADE2A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71509" y="5067371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D5937C-5D36-E169-4D0F-023886A80C1A}"/>
              </a:ext>
            </a:extLst>
          </p:cNvPr>
          <p:cNvCxnSpPr>
            <a:cxnSpLocks/>
          </p:cNvCxnSpPr>
          <p:nvPr/>
        </p:nvCxnSpPr>
        <p:spPr>
          <a:xfrm>
            <a:off x="13437862" y="5287378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A0816-427E-79B2-9FB9-CE215E56C699}"/>
              </a:ext>
            </a:extLst>
          </p:cNvPr>
          <p:cNvCxnSpPr>
            <a:cxnSpLocks/>
          </p:cNvCxnSpPr>
          <p:nvPr/>
        </p:nvCxnSpPr>
        <p:spPr>
          <a:xfrm>
            <a:off x="14752676" y="3750696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859603B8-D0E6-EE9A-F84B-52C9406FA63A}"/>
              </a:ext>
            </a:extLst>
          </p:cNvPr>
          <p:cNvCxnSpPr>
            <a:stCxn id="56" idx="0"/>
            <a:endCxn id="54" idx="1"/>
          </p:cNvCxnSpPr>
          <p:nvPr/>
        </p:nvCxnSpPr>
        <p:spPr>
          <a:xfrm rot="5400000" flipH="1" flipV="1">
            <a:off x="15708645" y="3801512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9D60A06-6943-3A58-68B7-7034E65EA528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 rot="16200000" flipH="1">
            <a:off x="15686128" y="5290771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4A46A1A7-2A77-6FE6-7F0F-43E4ED681435}"/>
              </a:ext>
            </a:extLst>
          </p:cNvPr>
          <p:cNvCxnSpPr>
            <a:cxnSpLocks/>
            <a:stCxn id="54" idx="0"/>
            <a:endCxn id="49" idx="0"/>
          </p:cNvCxnSpPr>
          <p:nvPr/>
        </p:nvCxnSpPr>
        <p:spPr>
          <a:xfrm rot="16200000" flipH="1">
            <a:off x="18273408" y="3212826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B1A162C-7815-C762-CF6D-7CCB7FDB7733}"/>
              </a:ext>
            </a:extLst>
          </p:cNvPr>
          <p:cNvCxnSpPr>
            <a:cxnSpLocks/>
            <a:stCxn id="52" idx="2"/>
            <a:endCxn id="49" idx="2"/>
          </p:cNvCxnSpPr>
          <p:nvPr/>
        </p:nvCxnSpPr>
        <p:spPr>
          <a:xfrm rot="5400000" flipH="1" flipV="1">
            <a:off x="18284054" y="5140699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6CF9C1-01C2-6397-41A6-32005AB7C98A}"/>
              </a:ext>
            </a:extLst>
          </p:cNvPr>
          <p:cNvCxnSpPr>
            <a:stCxn id="48" idx="2"/>
            <a:endCxn id="47" idx="0"/>
          </p:cNvCxnSpPr>
          <p:nvPr/>
        </p:nvCxnSpPr>
        <p:spPr>
          <a:xfrm>
            <a:off x="12528163" y="3760129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8939DF1-14F5-5C44-C0CF-FAE2D9FD8FA2}"/>
              </a:ext>
            </a:extLst>
          </p:cNvPr>
          <p:cNvCxnSpPr>
            <a:stCxn id="46" idx="0"/>
            <a:endCxn id="47" idx="2"/>
          </p:cNvCxnSpPr>
          <p:nvPr/>
        </p:nvCxnSpPr>
        <p:spPr>
          <a:xfrm flipV="1">
            <a:off x="12521813" y="5736668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9FDBAE8-929B-B4F7-DE8F-65E91C01F6C0}"/>
              </a:ext>
            </a:extLst>
          </p:cNvPr>
          <p:cNvSpPr/>
          <p:nvPr/>
        </p:nvSpPr>
        <p:spPr>
          <a:xfrm>
            <a:off x="11612114" y="68159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0504E-7719-24C0-850A-FE09A0360A57}"/>
              </a:ext>
            </a:extLst>
          </p:cNvPr>
          <p:cNvSpPr/>
          <p:nvPr/>
        </p:nvSpPr>
        <p:spPr>
          <a:xfrm>
            <a:off x="11618464" y="485944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820659-AC17-7F0F-22C3-49708746BE55}"/>
              </a:ext>
            </a:extLst>
          </p:cNvPr>
          <p:cNvSpPr/>
          <p:nvPr/>
        </p:nvSpPr>
        <p:spPr>
          <a:xfrm>
            <a:off x="11618464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691CE-5608-A4EF-678C-B8E070B99839}"/>
              </a:ext>
            </a:extLst>
          </p:cNvPr>
          <p:cNvSpPr/>
          <p:nvPr/>
        </p:nvSpPr>
        <p:spPr>
          <a:xfrm>
            <a:off x="19032813" y="48819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A51647-A19D-0B57-8FBA-FE70434DD264}"/>
              </a:ext>
            </a:extLst>
          </p:cNvPr>
          <p:cNvSpPr/>
          <p:nvPr/>
        </p:nvSpPr>
        <p:spPr>
          <a:xfrm>
            <a:off x="16755901" y="592193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A3E08C-77EB-A1D1-9ED6-2215975BD100}"/>
              </a:ext>
            </a:extLst>
          </p:cNvPr>
          <p:cNvSpPr/>
          <p:nvPr/>
        </p:nvSpPr>
        <p:spPr>
          <a:xfrm>
            <a:off x="16755901" y="38206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BFFA3C-CD1A-F46F-93B1-A3843B14AD4E}"/>
              </a:ext>
            </a:extLst>
          </p:cNvPr>
          <p:cNvSpPr/>
          <p:nvPr/>
        </p:nvSpPr>
        <p:spPr>
          <a:xfrm>
            <a:off x="13842977" y="288290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465BDE-30CB-DD0A-7758-175E922F2521}"/>
              </a:ext>
            </a:extLst>
          </p:cNvPr>
          <p:cNvSpPr/>
          <p:nvPr/>
        </p:nvSpPr>
        <p:spPr>
          <a:xfrm>
            <a:off x="14341211" y="484876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77F76D-0FBD-8087-DBAA-54315992CD4A}"/>
              </a:ext>
            </a:extLst>
          </p:cNvPr>
          <p:cNvSpPr/>
          <p:nvPr/>
        </p:nvSpPr>
        <p:spPr>
          <a:xfrm>
            <a:off x="9153401" y="5932611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9F4384-3875-D07A-0FBD-7661C371A8AB}"/>
              </a:ext>
            </a:extLst>
          </p:cNvPr>
          <p:cNvSpPr/>
          <p:nvPr/>
        </p:nvSpPr>
        <p:spPr>
          <a:xfrm>
            <a:off x="9249410" y="38196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6C78DFC-34B8-605C-0129-B4367D564AF6}"/>
              </a:ext>
            </a:extLst>
          </p:cNvPr>
          <p:cNvSpPr txBox="1"/>
          <p:nvPr/>
        </p:nvSpPr>
        <p:spPr>
          <a:xfrm>
            <a:off x="10582516" y="532054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61646C8-1A2D-2C32-5F90-82021DB95D40}"/>
              </a:ext>
            </a:extLst>
          </p:cNvPr>
          <p:cNvSpPr txBox="1"/>
          <p:nvPr/>
        </p:nvSpPr>
        <p:spPr>
          <a:xfrm>
            <a:off x="1228835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CF5AAA-FDF5-26FE-58EC-373A7BD9125F}"/>
              </a:ext>
            </a:extLst>
          </p:cNvPr>
          <p:cNvSpPr txBox="1"/>
          <p:nvPr/>
        </p:nvSpPr>
        <p:spPr>
          <a:xfrm>
            <a:off x="13533413" y="510362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8186FAE-EF23-21EC-0CCB-D03CAD71095C}"/>
              </a:ext>
            </a:extLst>
          </p:cNvPr>
          <p:cNvSpPr txBox="1"/>
          <p:nvPr/>
        </p:nvSpPr>
        <p:spPr>
          <a:xfrm>
            <a:off x="144979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8768F57-8B2B-8D86-DDA0-6963206DCDB4}"/>
              </a:ext>
            </a:extLst>
          </p:cNvPr>
          <p:cNvSpPr txBox="1"/>
          <p:nvPr/>
        </p:nvSpPr>
        <p:spPr>
          <a:xfrm>
            <a:off x="15682024" y="407082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FAB9832-7D9C-F5F9-16D7-9D155076C833}"/>
              </a:ext>
            </a:extLst>
          </p:cNvPr>
          <p:cNvSpPr txBox="1"/>
          <p:nvPr/>
        </p:nvSpPr>
        <p:spPr>
          <a:xfrm>
            <a:off x="15682024" y="617388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AC475B-C838-37A8-E0A9-2BED6CB22CCF}"/>
              </a:ext>
            </a:extLst>
          </p:cNvPr>
          <p:cNvSpPr txBox="1"/>
          <p:nvPr/>
        </p:nvSpPr>
        <p:spPr>
          <a:xfrm>
            <a:off x="10581651" y="487682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68FF02E-DFE4-2B16-F73C-064E2DFE0FF9}"/>
              </a:ext>
            </a:extLst>
          </p:cNvPr>
          <p:cNvSpPr txBox="1"/>
          <p:nvPr/>
        </p:nvSpPr>
        <p:spPr>
          <a:xfrm>
            <a:off x="12288354" y="6172178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B2EF288-2533-330B-F289-11D3DF53A9E3}"/>
              </a:ext>
            </a:extLst>
          </p:cNvPr>
          <p:cNvSpPr txBox="1"/>
          <p:nvPr/>
        </p:nvSpPr>
        <p:spPr>
          <a:xfrm>
            <a:off x="18864725" y="3404862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4A4B19-A9E7-ABD1-65B4-BCC6D4C86AE2}"/>
              </a:ext>
            </a:extLst>
          </p:cNvPr>
          <p:cNvSpPr txBox="1"/>
          <p:nvPr/>
        </p:nvSpPr>
        <p:spPr>
          <a:xfrm>
            <a:off x="18864725" y="6845597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8D6FF3E-9BC1-6885-3818-081674D7A9BB}"/>
              </a:ext>
            </a:extLst>
          </p:cNvPr>
          <p:cNvSpPr txBox="1"/>
          <p:nvPr/>
        </p:nvSpPr>
        <p:spPr>
          <a:xfrm>
            <a:off x="6821334" y="1362220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BBA8C7-956C-159A-EBA5-AB354F4F9504}"/>
              </a:ext>
            </a:extLst>
          </p:cNvPr>
          <p:cNvSpPr txBox="1"/>
          <p:nvPr/>
        </p:nvSpPr>
        <p:spPr>
          <a:xfrm>
            <a:off x="6821334" y="8194814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767B25D0-16A3-7396-92C8-715D66597C69}"/>
              </a:ext>
            </a:extLst>
          </p:cNvPr>
          <p:cNvCxnSpPr>
            <a:cxnSpLocks/>
          </p:cNvCxnSpPr>
          <p:nvPr/>
        </p:nvCxnSpPr>
        <p:spPr>
          <a:xfrm>
            <a:off x="10266682" y="9774814"/>
            <a:ext cx="1812963" cy="1156753"/>
          </a:xfrm>
          <a:prstGeom prst="bentConnector3">
            <a:avLst>
              <a:gd name="adj1" fmla="val 59503"/>
            </a:avLst>
          </a:prstGeom>
          <a:ln w="7238">
            <a:solidFill>
              <a:schemeClr val="bg1">
                <a:lumMod val="65000"/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2AF15EB3-6278-8DFD-7624-DAD7F78CFEEE}"/>
              </a:ext>
            </a:extLst>
          </p:cNvPr>
          <p:cNvCxnSpPr>
            <a:cxnSpLocks/>
          </p:cNvCxnSpPr>
          <p:nvPr/>
        </p:nvCxnSpPr>
        <p:spPr>
          <a:xfrm flipH="1">
            <a:off x="12075340" y="10928855"/>
            <a:ext cx="4305" cy="811820"/>
          </a:xfrm>
          <a:prstGeom prst="straightConnector1">
            <a:avLst/>
          </a:prstGeom>
          <a:ln w="7238">
            <a:solidFill>
              <a:schemeClr val="bg1">
                <a:lumMod val="65000"/>
                <a:alpha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7318</TotalTime>
  <Words>231</Words>
  <Application>Microsoft Macintosh PowerPoint</Application>
  <PresentationFormat>Custom</PresentationFormat>
  <Paragraphs>132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54</cp:revision>
  <dcterms:created xsi:type="dcterms:W3CDTF">2022-10-19T19:59:54Z</dcterms:created>
  <dcterms:modified xsi:type="dcterms:W3CDTF">2023-09-19T20:33:33Z</dcterms:modified>
</cp:coreProperties>
</file>