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276" r:id="rId2"/>
    <p:sldId id="278" r:id="rId3"/>
    <p:sldId id="280" r:id="rId4"/>
    <p:sldId id="281" r:id="rId5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0"/>
    <p:restoredTop sz="96346"/>
  </p:normalViewPr>
  <p:slideViewPr>
    <p:cSldViewPr snapToGrid="0">
      <p:cViewPr>
        <p:scale>
          <a:sx n="95" d="100"/>
          <a:sy n="95" d="100"/>
        </p:scale>
        <p:origin x="-1400" y="-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00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D6CB6B-2AB0-EAA2-7F43-80EE740A68DC}"/>
              </a:ext>
            </a:extLst>
          </p:cNvPr>
          <p:cNvSpPr txBox="1"/>
          <p:nvPr/>
        </p:nvSpPr>
        <p:spPr>
          <a:xfrm>
            <a:off x="18804683" y="65609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D4731-015B-1393-5949-6BDFE1D295AE}"/>
              </a:ext>
            </a:extLst>
          </p:cNvPr>
          <p:cNvSpPr txBox="1"/>
          <p:nvPr/>
        </p:nvSpPr>
        <p:spPr>
          <a:xfrm>
            <a:off x="15439196" y="66054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8939D-FF82-E5EA-6D69-AB10AEAE0B28}"/>
              </a:ext>
            </a:extLst>
          </p:cNvPr>
          <p:cNvSpPr txBox="1"/>
          <p:nvPr/>
        </p:nvSpPr>
        <p:spPr>
          <a:xfrm>
            <a:off x="18804684" y="384775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F56ED-6C10-30BE-8578-D4C573039D29}"/>
              </a:ext>
            </a:extLst>
          </p:cNvPr>
          <p:cNvSpPr txBox="1"/>
          <p:nvPr/>
        </p:nvSpPr>
        <p:spPr>
          <a:xfrm>
            <a:off x="18804682" y="92970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BE5E6-26A2-D25C-F47A-691F4607216F}"/>
              </a:ext>
            </a:extLst>
          </p:cNvPr>
          <p:cNvSpPr txBox="1"/>
          <p:nvPr/>
        </p:nvSpPr>
        <p:spPr>
          <a:xfrm>
            <a:off x="10874861" y="6599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2FFBD-6A30-9919-ED85-1CAA2ED2B6AF}"/>
              </a:ext>
            </a:extLst>
          </p:cNvPr>
          <p:cNvSpPr txBox="1"/>
          <p:nvPr/>
        </p:nvSpPr>
        <p:spPr>
          <a:xfrm>
            <a:off x="6246639" y="93147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41%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F3AFABA-7183-05E9-2B6C-1002C13152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893116" y="3798933"/>
            <a:ext cx="12700" cy="13687685"/>
          </a:xfrm>
          <a:prstGeom prst="bentConnector3">
            <a:avLst>
              <a:gd name="adj1" fmla="val 2959425"/>
            </a:avLst>
          </a:prstGeom>
          <a:ln w="4978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3030AE49-D227-9D49-95F9-423367B4D592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17867" y="4269051"/>
            <a:ext cx="14592218" cy="5912538"/>
          </a:xfrm>
          <a:prstGeom prst="bentConnector4">
            <a:avLst>
              <a:gd name="adj1" fmla="val -4110"/>
              <a:gd name="adj2" fmla="val 117091"/>
            </a:avLst>
          </a:prstGeom>
          <a:ln w="5765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6836545" y="70650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CF21DA1-8F4B-E593-9356-788AE9845D3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5417867" y="5186642"/>
            <a:ext cx="1418678" cy="2317005"/>
          </a:xfrm>
          <a:prstGeom prst="bentConnector2">
            <a:avLst/>
          </a:prstGeom>
          <a:ln w="103251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1B2582-D9EF-4876-FC8A-B4447C93E803}"/>
              </a:ext>
            </a:extLst>
          </p:cNvPr>
          <p:cNvSpPr txBox="1"/>
          <p:nvPr/>
        </p:nvSpPr>
        <p:spPr>
          <a:xfrm>
            <a:off x="6222199" y="38364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3B49498-6AE9-391E-689B-127B95A773AB}"/>
              </a:ext>
            </a:extLst>
          </p:cNvPr>
          <p:cNvCxnSpPr>
            <a:cxnSpLocks/>
          </p:cNvCxnSpPr>
          <p:nvPr/>
        </p:nvCxnSpPr>
        <p:spPr>
          <a:xfrm flipH="1" flipV="1">
            <a:off x="16577584" y="4346613"/>
            <a:ext cx="1819398" cy="6130977"/>
          </a:xfrm>
          <a:prstGeom prst="bentConnector3">
            <a:avLst>
              <a:gd name="adj1" fmla="val -40740"/>
            </a:avLst>
          </a:prstGeom>
          <a:ln w="2717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549583" y="13266385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FC0D31-7FC9-CD14-3D4E-4C13C94BE30C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38.233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0.637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136.233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336.707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370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7912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86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982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248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830125" y="6786140"/>
            <a:ext cx="5244505" cy="1824569"/>
          </a:xfrm>
          <a:prstGeom prst="bentConnector3">
            <a:avLst>
              <a:gd name="adj1" fmla="val 44482"/>
            </a:avLst>
          </a:prstGeom>
          <a:ln w="3860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40132"/>
            </a:avLst>
          </a:prstGeom>
          <a:ln w="6134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stCxn id="147" idx="3"/>
            <a:endCxn id="145" idx="3"/>
          </p:cNvCxnSpPr>
          <p:nvPr/>
        </p:nvCxnSpPr>
        <p:spPr>
          <a:xfrm flipH="1" flipV="1">
            <a:off x="16563729" y="4637560"/>
            <a:ext cx="1819398" cy="2040575"/>
          </a:xfrm>
          <a:prstGeom prst="bentConnector3">
            <a:avLst>
              <a:gd name="adj1" fmla="val -12565"/>
            </a:avLst>
          </a:prstGeom>
          <a:ln w="8636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FFF8FB3-6455-DDC2-34D5-E9FBB0D7D768}"/>
              </a:ext>
            </a:extLst>
          </p:cNvPr>
          <p:cNvCxnSpPr/>
          <p:nvPr/>
        </p:nvCxnSpPr>
        <p:spPr>
          <a:xfrm flipV="1">
            <a:off x="15915190" y="5076170"/>
            <a:ext cx="0" cy="3185268"/>
          </a:xfrm>
          <a:prstGeom prst="straightConnector1">
            <a:avLst/>
          </a:prstGeom>
          <a:ln w="347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16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255424"/>
            <a:ext cx="1583302" cy="914870"/>
          </a:xfrm>
          <a:prstGeom prst="bentConnector2">
            <a:avLst/>
          </a:prstGeom>
          <a:ln w="1943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97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2870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18731800-16AD-6A3C-11B9-404063BBA22C}"/>
              </a:ext>
            </a:extLst>
          </p:cNvPr>
          <p:cNvCxnSpPr>
            <a:stCxn id="6" idx="1"/>
            <a:endCxn id="148" idx="2"/>
          </p:cNvCxnSpPr>
          <p:nvPr/>
        </p:nvCxnSpPr>
        <p:spPr>
          <a:xfrm rot="10800000">
            <a:off x="12004892" y="9138662"/>
            <a:ext cx="914870" cy="1620626"/>
          </a:xfrm>
          <a:prstGeom prst="bentConnector2">
            <a:avLst/>
          </a:prstGeom>
          <a:ln w="1397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15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E19DF0B-C321-F696-8A60-A6DAB7EBEAB9}"/>
              </a:ext>
            </a:extLst>
          </p:cNvPr>
          <p:cNvCxnSpPr>
            <a:stCxn id="151" idx="1"/>
            <a:endCxn id="148" idx="3"/>
          </p:cNvCxnSpPr>
          <p:nvPr/>
        </p:nvCxnSpPr>
        <p:spPr>
          <a:xfrm flipH="1">
            <a:off x="12914591" y="8700050"/>
            <a:ext cx="1829740" cy="1"/>
          </a:xfrm>
          <a:prstGeom prst="straightConnector1">
            <a:avLst/>
          </a:prstGeom>
          <a:ln w="3467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13182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474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stCxn id="151" idx="3"/>
            <a:endCxn id="150" idx="0"/>
          </p:cNvCxnSpPr>
          <p:nvPr/>
        </p:nvCxnSpPr>
        <p:spPr>
          <a:xfrm>
            <a:off x="16563729" y="8700050"/>
            <a:ext cx="909699" cy="1629875"/>
          </a:xfrm>
          <a:prstGeom prst="bentConnector2">
            <a:avLst/>
          </a:prstGeom>
          <a:ln w="1355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54388-F7A5-0541-1173-0752A8055BBE}"/>
              </a:ext>
            </a:extLst>
          </p:cNvPr>
          <p:cNvSpPr txBox="1"/>
          <p:nvPr/>
        </p:nvSpPr>
        <p:spPr>
          <a:xfrm>
            <a:off x="14026036" y="218126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FB058-46DB-12BC-A4F7-FB3DDFF541F5}"/>
              </a:ext>
            </a:extLst>
          </p:cNvPr>
          <p:cNvSpPr txBox="1"/>
          <p:nvPr/>
        </p:nvSpPr>
        <p:spPr>
          <a:xfrm>
            <a:off x="15948670" y="42223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26094-13AA-648B-8E1A-BEEA0FB34090}"/>
              </a:ext>
            </a:extLst>
          </p:cNvPr>
          <p:cNvSpPr txBox="1"/>
          <p:nvPr/>
        </p:nvSpPr>
        <p:spPr>
          <a:xfrm>
            <a:off x="12310789" y="4227299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06A88-D348-5709-7556-030516771398}"/>
              </a:ext>
            </a:extLst>
          </p:cNvPr>
          <p:cNvSpPr txBox="1"/>
          <p:nvPr/>
        </p:nvSpPr>
        <p:spPr>
          <a:xfrm>
            <a:off x="14123560" y="62583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84C7B-3CF5-D56A-1E9E-304AE77D3AE8}"/>
              </a:ext>
            </a:extLst>
          </p:cNvPr>
          <p:cNvSpPr txBox="1"/>
          <p:nvPr/>
        </p:nvSpPr>
        <p:spPr>
          <a:xfrm>
            <a:off x="12299702" y="8278988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0F989-14D0-93AB-966E-FAC0F113C805}"/>
              </a:ext>
            </a:extLst>
          </p:cNvPr>
          <p:cNvSpPr txBox="1"/>
          <p:nvPr/>
        </p:nvSpPr>
        <p:spPr>
          <a:xfrm>
            <a:off x="10482460" y="1034292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47%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61976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619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826BF5-119C-B723-1E6A-85AB2DED40A9}"/>
              </a:ext>
            </a:extLst>
          </p:cNvPr>
          <p:cNvSpPr txBox="1"/>
          <p:nvPr/>
        </p:nvSpPr>
        <p:spPr>
          <a:xfrm>
            <a:off x="17770082" y="1034836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67%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stCxn id="150" idx="1"/>
          </p:cNvCxnSpPr>
          <p:nvPr/>
        </p:nvCxnSpPr>
        <p:spPr>
          <a:xfrm rot="10800000">
            <a:off x="13829463" y="9518073"/>
            <a:ext cx="2734267" cy="1250464"/>
          </a:xfrm>
          <a:prstGeom prst="bentConnector3">
            <a:avLst>
              <a:gd name="adj1" fmla="val 32772"/>
            </a:avLst>
          </a:prstGeom>
          <a:ln w="1397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23097"/>
            <a:ext cx="1" cy="2401326"/>
          </a:xfrm>
          <a:prstGeom prst="straightConnector1">
            <a:avLst/>
          </a:prstGeom>
          <a:ln w="1397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51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3B49498-6AE9-391E-689B-127B95A773AB}"/>
              </a:ext>
            </a:extLst>
          </p:cNvPr>
          <p:cNvCxnSpPr>
            <a:cxnSpLocks/>
          </p:cNvCxnSpPr>
          <p:nvPr/>
        </p:nvCxnSpPr>
        <p:spPr>
          <a:xfrm flipH="1" flipV="1">
            <a:off x="16577584" y="4346613"/>
            <a:ext cx="1819398" cy="6130977"/>
          </a:xfrm>
          <a:prstGeom prst="bentConnector3">
            <a:avLst>
              <a:gd name="adj1" fmla="val -28396"/>
            </a:avLst>
          </a:prstGeom>
          <a:ln w="2717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FC0D31-7FC9-CD14-3D4E-4C13C94BE30C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38.233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0.637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136.233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336.707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370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7912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86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98298">
            <a:solidFill>
              <a:schemeClr val="bg1">
                <a:lumMod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248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830125" y="6786140"/>
            <a:ext cx="5244505" cy="1824569"/>
          </a:xfrm>
          <a:prstGeom prst="bentConnector3">
            <a:avLst>
              <a:gd name="adj1" fmla="val 44482"/>
            </a:avLst>
          </a:prstGeom>
          <a:ln w="38608">
            <a:solidFill>
              <a:schemeClr val="bg1">
                <a:lumMod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40132"/>
            </a:avLst>
          </a:prstGeom>
          <a:ln w="6134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stCxn id="147" idx="3"/>
            <a:endCxn id="145" idx="3"/>
          </p:cNvCxnSpPr>
          <p:nvPr/>
        </p:nvCxnSpPr>
        <p:spPr>
          <a:xfrm flipH="1" flipV="1">
            <a:off x="16563729" y="4637560"/>
            <a:ext cx="1819398" cy="2040575"/>
          </a:xfrm>
          <a:prstGeom prst="bentConnector3">
            <a:avLst>
              <a:gd name="adj1" fmla="val -12565"/>
            </a:avLst>
          </a:prstGeom>
          <a:ln w="86360">
            <a:solidFill>
              <a:schemeClr val="bg1">
                <a:lumMod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FFF8FB3-6455-DDC2-34D5-E9FBB0D7D768}"/>
              </a:ext>
            </a:extLst>
          </p:cNvPr>
          <p:cNvCxnSpPr/>
          <p:nvPr/>
        </p:nvCxnSpPr>
        <p:spPr>
          <a:xfrm flipV="1">
            <a:off x="15915190" y="5076170"/>
            <a:ext cx="0" cy="3185268"/>
          </a:xfrm>
          <a:prstGeom prst="straightConnector1">
            <a:avLst/>
          </a:prstGeom>
          <a:ln w="34798">
            <a:solidFill>
              <a:schemeClr val="bg1">
                <a:lumMod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16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255424"/>
            <a:ext cx="1583302" cy="914870"/>
          </a:xfrm>
          <a:prstGeom prst="bentConnector2">
            <a:avLst/>
          </a:prstGeom>
          <a:ln w="1943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972">
            <a:solidFill>
              <a:schemeClr val="bg1">
                <a:lumMod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2870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18731800-16AD-6A3C-11B9-404063BBA22C}"/>
              </a:ext>
            </a:extLst>
          </p:cNvPr>
          <p:cNvCxnSpPr>
            <a:stCxn id="6" idx="1"/>
            <a:endCxn id="148" idx="2"/>
          </p:cNvCxnSpPr>
          <p:nvPr/>
        </p:nvCxnSpPr>
        <p:spPr>
          <a:xfrm rot="10800000">
            <a:off x="12004892" y="9138662"/>
            <a:ext cx="914870" cy="1620626"/>
          </a:xfrm>
          <a:prstGeom prst="bentConnector2">
            <a:avLst/>
          </a:prstGeom>
          <a:ln w="1397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15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E19DF0B-C321-F696-8A60-A6DAB7EBEAB9}"/>
              </a:ext>
            </a:extLst>
          </p:cNvPr>
          <p:cNvCxnSpPr>
            <a:stCxn id="151" idx="1"/>
            <a:endCxn id="148" idx="3"/>
          </p:cNvCxnSpPr>
          <p:nvPr/>
        </p:nvCxnSpPr>
        <p:spPr>
          <a:xfrm flipH="1">
            <a:off x="12914591" y="8700050"/>
            <a:ext cx="1829740" cy="1"/>
          </a:xfrm>
          <a:prstGeom prst="straightConnector1">
            <a:avLst/>
          </a:prstGeom>
          <a:ln w="34671">
            <a:solidFill>
              <a:schemeClr val="bg1">
                <a:lumMod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13182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474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stCxn id="151" idx="3"/>
            <a:endCxn id="150" idx="0"/>
          </p:cNvCxnSpPr>
          <p:nvPr/>
        </p:nvCxnSpPr>
        <p:spPr>
          <a:xfrm>
            <a:off x="16563729" y="8700050"/>
            <a:ext cx="909699" cy="1629875"/>
          </a:xfrm>
          <a:prstGeom prst="bentConnector2">
            <a:avLst/>
          </a:prstGeom>
          <a:ln w="135509">
            <a:solidFill>
              <a:schemeClr val="bg1">
                <a:lumMod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54388-F7A5-0541-1173-0752A8055BBE}"/>
              </a:ext>
            </a:extLst>
          </p:cNvPr>
          <p:cNvSpPr txBox="1"/>
          <p:nvPr/>
        </p:nvSpPr>
        <p:spPr>
          <a:xfrm>
            <a:off x="14026036" y="218126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FB058-46DB-12BC-A4F7-FB3DDFF541F5}"/>
              </a:ext>
            </a:extLst>
          </p:cNvPr>
          <p:cNvSpPr txBox="1"/>
          <p:nvPr/>
        </p:nvSpPr>
        <p:spPr>
          <a:xfrm>
            <a:off x="15948670" y="42223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26094-13AA-648B-8E1A-BEEA0FB34090}"/>
              </a:ext>
            </a:extLst>
          </p:cNvPr>
          <p:cNvSpPr txBox="1"/>
          <p:nvPr/>
        </p:nvSpPr>
        <p:spPr>
          <a:xfrm>
            <a:off x="12310789" y="4227299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06A88-D348-5709-7556-030516771398}"/>
              </a:ext>
            </a:extLst>
          </p:cNvPr>
          <p:cNvSpPr txBox="1"/>
          <p:nvPr/>
        </p:nvSpPr>
        <p:spPr>
          <a:xfrm>
            <a:off x="14123560" y="62583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84C7B-3CF5-D56A-1E9E-304AE77D3AE8}"/>
              </a:ext>
            </a:extLst>
          </p:cNvPr>
          <p:cNvSpPr txBox="1"/>
          <p:nvPr/>
        </p:nvSpPr>
        <p:spPr>
          <a:xfrm>
            <a:off x="12299702" y="8278988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0F989-14D0-93AB-966E-FAC0F113C805}"/>
              </a:ext>
            </a:extLst>
          </p:cNvPr>
          <p:cNvSpPr txBox="1"/>
          <p:nvPr/>
        </p:nvSpPr>
        <p:spPr>
          <a:xfrm>
            <a:off x="10482460" y="1034292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47%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61976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619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826BF5-119C-B723-1E6A-85AB2DED40A9}"/>
              </a:ext>
            </a:extLst>
          </p:cNvPr>
          <p:cNvSpPr txBox="1"/>
          <p:nvPr/>
        </p:nvSpPr>
        <p:spPr>
          <a:xfrm>
            <a:off x="17770082" y="1034836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67%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stCxn id="150" idx="1"/>
          </p:cNvCxnSpPr>
          <p:nvPr/>
        </p:nvCxnSpPr>
        <p:spPr>
          <a:xfrm rot="10800000">
            <a:off x="13829463" y="9518073"/>
            <a:ext cx="2734267" cy="1250464"/>
          </a:xfrm>
          <a:prstGeom prst="bentConnector3">
            <a:avLst>
              <a:gd name="adj1" fmla="val 32772"/>
            </a:avLst>
          </a:prstGeom>
          <a:ln w="13970">
            <a:solidFill>
              <a:schemeClr val="bg1">
                <a:lumMod val="5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23097"/>
            <a:ext cx="1" cy="2401326"/>
          </a:xfrm>
          <a:prstGeom prst="straightConnector1">
            <a:avLst/>
          </a:prstGeom>
          <a:ln w="13970">
            <a:solidFill>
              <a:schemeClr val="bg1">
                <a:lumMod val="50000"/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6120</TotalTime>
  <Words>225</Words>
  <Application>Microsoft Macintosh PowerPoint</Application>
  <PresentationFormat>Custom</PresentationFormat>
  <Paragraphs>115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46</cp:revision>
  <dcterms:created xsi:type="dcterms:W3CDTF">2022-10-19T19:59:54Z</dcterms:created>
  <dcterms:modified xsi:type="dcterms:W3CDTF">2023-04-07T22:54:18Z</dcterms:modified>
</cp:coreProperties>
</file>