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2" r:id="rId2"/>
    <p:sldId id="265" r:id="rId3"/>
    <p:sldId id="258" r:id="rId4"/>
    <p:sldId id="260" r:id="rId5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9"/>
    <p:restoredTop sz="94651"/>
  </p:normalViewPr>
  <p:slideViewPr>
    <p:cSldViewPr snapToGrid="0">
      <p:cViewPr>
        <p:scale>
          <a:sx n="100" d="100"/>
          <a:sy n="100" d="100"/>
        </p:scale>
        <p:origin x="520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1pPr>
    <a:lvl2pPr marL="650199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2pPr>
    <a:lvl3pPr marL="1300396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3pPr>
    <a:lvl4pPr marL="1950593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4pPr>
    <a:lvl5pPr marL="2600790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5pPr>
    <a:lvl6pPr marL="3250987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6pPr>
    <a:lvl7pPr marL="3901186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7pPr>
    <a:lvl8pPr marL="4551381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8pPr>
    <a:lvl9pPr marL="5201580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6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4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5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E0B5AA-B426-A909-BDA5-9069156E8664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5911893" y="5480417"/>
            <a:ext cx="507958" cy="5985"/>
          </a:xfrm>
          <a:prstGeom prst="straightConnector1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80C1F-2151-7A30-A5ED-9C759223F4F6}"/>
              </a:ext>
            </a:extLst>
          </p:cNvPr>
          <p:cNvSpPr txBox="1"/>
          <p:nvPr/>
        </p:nvSpPr>
        <p:spPr>
          <a:xfrm>
            <a:off x="4932138" y="5249584"/>
            <a:ext cx="979755" cy="461665"/>
          </a:xfrm>
          <a:prstGeom prst="rect">
            <a:avLst/>
          </a:prstGeom>
          <a:solidFill>
            <a:schemeClr val="bg1"/>
          </a:solidFill>
          <a:ln w="23495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3777343" y="36140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3338762" y="5236884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58AC7B6-8584-D511-4746-711374F925C5}"/>
              </a:ext>
            </a:extLst>
          </p:cNvPr>
          <p:cNvCxnSpPr>
            <a:cxnSpLocks/>
          </p:cNvCxnSpPr>
          <p:nvPr/>
        </p:nvCxnSpPr>
        <p:spPr>
          <a:xfrm rot="5400000">
            <a:off x="-775546" y="5763074"/>
            <a:ext cx="6390097" cy="691291"/>
          </a:xfrm>
          <a:prstGeom prst="bentConnector3">
            <a:avLst>
              <a:gd name="adj1" fmla="val 49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6C1BD30-41DE-924A-B150-3688E456355B}"/>
              </a:ext>
            </a:extLst>
          </p:cNvPr>
          <p:cNvCxnSpPr>
            <a:cxnSpLocks/>
            <a:stCxn id="39" idx="3"/>
            <a:endCxn id="33" idx="0"/>
          </p:cNvCxnSpPr>
          <p:nvPr/>
        </p:nvCxnSpPr>
        <p:spPr>
          <a:xfrm>
            <a:off x="4767943" y="2922815"/>
            <a:ext cx="654073" cy="2326769"/>
          </a:xfrm>
          <a:prstGeom prst="bentConnector2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4767943" y="6177645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B97EC1E-A658-7F0A-F057-769C12DF2A1F}"/>
              </a:ext>
            </a:extLst>
          </p:cNvPr>
          <p:cNvCxnSpPr>
            <a:cxnSpLocks/>
          </p:cNvCxnSpPr>
          <p:nvPr/>
        </p:nvCxnSpPr>
        <p:spPr>
          <a:xfrm flipV="1">
            <a:off x="2073857" y="8762270"/>
            <a:ext cx="12053913" cy="572332"/>
          </a:xfrm>
          <a:prstGeom prst="bentConnector3">
            <a:avLst>
              <a:gd name="adj1" fmla="val 99941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6C1F97-6788-8ECD-B2E5-2019E0339224}"/>
              </a:ext>
            </a:extLst>
          </p:cNvPr>
          <p:cNvSpPr txBox="1"/>
          <p:nvPr/>
        </p:nvSpPr>
        <p:spPr>
          <a:xfrm>
            <a:off x="8874603" y="9072935"/>
            <a:ext cx="986874" cy="461665"/>
          </a:xfrm>
          <a:prstGeom prst="rect">
            <a:avLst/>
          </a:prstGeom>
          <a:solidFill>
            <a:schemeClr val="bg1"/>
          </a:solidFill>
          <a:ln w="2336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-0.068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7359319" y="1107597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2682845" y="3587255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2638147" y="891296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0977999" y="1540124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2798376" y="4365412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1557477" y="1315974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01B0E9D-1DDC-4179-E5B2-9AF4D51F69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21909" y="3308489"/>
            <a:ext cx="4007" cy="10370457"/>
          </a:xfrm>
          <a:prstGeom prst="bentConnector2">
            <a:avLst/>
          </a:prstGeom>
          <a:ln w="9906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F7936F-913B-1D6C-0710-9A047E3CAD73}"/>
              </a:ext>
            </a:extLst>
          </p:cNvPr>
          <p:cNvSpPr txBox="1"/>
          <p:nvPr/>
        </p:nvSpPr>
        <p:spPr>
          <a:xfrm>
            <a:off x="8874603" y="8233732"/>
            <a:ext cx="979755" cy="461665"/>
          </a:xfrm>
          <a:prstGeom prst="rect">
            <a:avLst/>
          </a:prstGeom>
          <a:solidFill>
            <a:schemeClr val="bg1"/>
          </a:solidFill>
          <a:ln w="9906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0.055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4C16B26D-1880-46D0-26F6-8993300638D6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rot="16200000" flipH="1">
            <a:off x="12229555" y="4953548"/>
            <a:ext cx="1177682" cy="3625875"/>
          </a:xfrm>
          <a:prstGeom prst="bentConnector3">
            <a:avLst>
              <a:gd name="adj1" fmla="val 50000"/>
            </a:avLst>
          </a:prstGeom>
          <a:ln w="2400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6D206C9-BE77-83F8-F69A-4F4CEDB7C8F0}"/>
              </a:ext>
            </a:extLst>
          </p:cNvPr>
          <p:cNvSpPr txBox="1"/>
          <p:nvPr/>
        </p:nvSpPr>
        <p:spPr>
          <a:xfrm>
            <a:off x="12249176" y="6526363"/>
            <a:ext cx="979756" cy="461665"/>
          </a:xfrm>
          <a:prstGeom prst="rect">
            <a:avLst/>
          </a:prstGeom>
          <a:solidFill>
            <a:schemeClr val="bg1"/>
          </a:solidFill>
          <a:ln w="2400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-0.070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1004974" y="29136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0546613" y="3790431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19E97EF-9DD5-2F0B-130D-6D2388183F3F}"/>
              </a:ext>
            </a:extLst>
          </p:cNvPr>
          <p:cNvCxnSpPr/>
          <p:nvPr/>
        </p:nvCxnSpPr>
        <p:spPr>
          <a:xfrm flipH="1">
            <a:off x="11996059" y="5486398"/>
            <a:ext cx="1632858" cy="0"/>
          </a:xfrm>
          <a:prstGeom prst="straightConnector1">
            <a:avLst/>
          </a:prstGeom>
          <a:ln w="9652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238A3F4-8CA1-F6F2-6595-B45F5C5551D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03215" y="3617473"/>
            <a:ext cx="0" cy="1146852"/>
          </a:xfrm>
          <a:prstGeom prst="straightConnector1">
            <a:avLst/>
          </a:prstGeom>
          <a:ln w="2463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3640734" y="73553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2786743" y="73587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2786743" y="22315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6412615" y="22349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0014859" y="22275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0014859" y="47951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F88868-3332-0348-FFC7-7E644FA84D13}"/>
              </a:ext>
            </a:extLst>
          </p:cNvPr>
          <p:cNvSpPr txBox="1"/>
          <p:nvPr/>
        </p:nvSpPr>
        <p:spPr>
          <a:xfrm>
            <a:off x="6913337" y="3948199"/>
            <a:ext cx="979755" cy="461665"/>
          </a:xfrm>
          <a:prstGeom prst="rect">
            <a:avLst/>
          </a:prstGeom>
          <a:solidFill>
            <a:schemeClr val="bg1"/>
          </a:solidFill>
          <a:ln w="2463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4645006" y="36395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4154267" y="4133783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3640733" y="22315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12488" y="29438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2017375" y="49832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2320211" y="3986289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E3B6DEE-336F-3561-BA7E-405736118315}"/>
              </a:ext>
            </a:extLst>
          </p:cNvPr>
          <p:cNvSpPr txBox="1"/>
          <p:nvPr/>
        </p:nvSpPr>
        <p:spPr>
          <a:xfrm>
            <a:off x="12399306" y="5230118"/>
            <a:ext cx="877163" cy="461665"/>
          </a:xfrm>
          <a:prstGeom prst="rect">
            <a:avLst/>
          </a:prstGeom>
          <a:solidFill>
            <a:schemeClr val="bg1"/>
          </a:solidFill>
          <a:ln w="9652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5228553" y="7511080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209862" y="1058305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3628917" y="47947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9591130" y="3996965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6958148" y="6650442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8382001" y="54864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6419851" y="47951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8882723" y="5264383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305B70-A548-9059-1FD6-A9E4F8A32B66}"/>
              </a:ext>
            </a:extLst>
          </p:cNvPr>
          <p:cNvCxnSpPr/>
          <p:nvPr/>
        </p:nvCxnSpPr>
        <p:spPr>
          <a:xfrm>
            <a:off x="15240000" y="6177229"/>
            <a:ext cx="0" cy="1178098"/>
          </a:xfrm>
          <a:prstGeom prst="straightConnector1">
            <a:avLst/>
          </a:prstGeom>
          <a:ln w="1397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1EEF96D-E609-22E4-0260-739D11D26C18}"/>
              </a:ext>
            </a:extLst>
          </p:cNvPr>
          <p:cNvSpPr txBox="1"/>
          <p:nvPr/>
        </p:nvSpPr>
        <p:spPr>
          <a:xfrm>
            <a:off x="14750122" y="6488370"/>
            <a:ext cx="979756" cy="461665"/>
          </a:xfrm>
          <a:prstGeom prst="rect">
            <a:avLst/>
          </a:prstGeom>
          <a:solidFill>
            <a:schemeClr val="bg1"/>
          </a:solidFill>
          <a:ln w="1397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0.015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7E885F3-9C7F-D6B5-A828-2D8F047A774F}"/>
              </a:ext>
            </a:extLst>
          </p:cNvPr>
          <p:cNvCxnSpPr>
            <a:stCxn id="22" idx="3"/>
          </p:cNvCxnSpPr>
          <p:nvPr/>
        </p:nvCxnSpPr>
        <p:spPr>
          <a:xfrm>
            <a:off x="15621933" y="2922815"/>
            <a:ext cx="702098" cy="4819097"/>
          </a:xfrm>
          <a:prstGeom prst="bentConnector2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17D5F78-F283-264D-61ED-9587502026E4}"/>
              </a:ext>
            </a:extLst>
          </p:cNvPr>
          <p:cNvCxnSpPr/>
          <p:nvPr/>
        </p:nvCxnSpPr>
        <p:spPr>
          <a:xfrm flipH="1">
            <a:off x="15629895" y="7741912"/>
            <a:ext cx="694136" cy="0"/>
          </a:xfrm>
          <a:prstGeom prst="straightConnector1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CA4FBB4-D473-9C8E-785D-BFD8977E709C}"/>
              </a:ext>
            </a:extLst>
          </p:cNvPr>
          <p:cNvSpPr txBox="1"/>
          <p:nvPr/>
        </p:nvSpPr>
        <p:spPr>
          <a:xfrm>
            <a:off x="15834153" y="3959417"/>
            <a:ext cx="979756" cy="461665"/>
          </a:xfrm>
          <a:prstGeom prst="rect">
            <a:avLst/>
          </a:prstGeom>
          <a:solidFill>
            <a:schemeClr val="bg1"/>
          </a:solidFill>
          <a:ln w="1765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-0.019</a:t>
            </a:r>
          </a:p>
        </p:txBody>
      </p:sp>
    </p:spTree>
    <p:extLst>
      <p:ext uri="{BB962C8B-B14F-4D97-AF65-F5344CB8AC3E}">
        <p14:creationId xmlns:p14="http://schemas.microsoft.com/office/powerpoint/2010/main" val="314355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3777343" y="36140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3338762" y="5236884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4767943" y="6177645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7359319" y="1107597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2682845" y="3587255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2638147" y="891296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0977999" y="1540124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2798376" y="4365412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1557477" y="1315974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1004974" y="29136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0546613" y="3790431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3640734" y="73553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2786743" y="73587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2786743" y="22315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6412615" y="22349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0014859" y="22275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0014859" y="47951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4645006" y="36395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4154267" y="4133783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3640733" y="22315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12488" y="29438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2017375" y="49832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2320211" y="3986289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5228553" y="7511080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209862" y="1058305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3628917" y="47947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9591130" y="3996965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6958148" y="6650442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8382001" y="54864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6419851" y="47951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8882723" y="5264383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</p:spTree>
    <p:extLst>
      <p:ext uri="{BB962C8B-B14F-4D97-AF65-F5344CB8AC3E}">
        <p14:creationId xmlns:p14="http://schemas.microsoft.com/office/powerpoint/2010/main" val="167498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053454" y="5486398"/>
            <a:ext cx="1347347" cy="4"/>
          </a:xfrm>
          <a:prstGeom prst="straightConnector1">
            <a:avLst/>
          </a:prstGeom>
          <a:ln w="41021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cxnSpLocks/>
          </p:cNvCxnSpPr>
          <p:nvPr/>
        </p:nvCxnSpPr>
        <p:spPr>
          <a:xfrm>
            <a:off x="6668920" y="3614058"/>
            <a:ext cx="0" cy="1181099"/>
          </a:xfrm>
          <a:prstGeom prst="straightConnector1">
            <a:avLst/>
          </a:prstGeom>
          <a:ln w="39878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11005459" y="3614061"/>
            <a:ext cx="0" cy="1181099"/>
          </a:xfrm>
          <a:prstGeom prst="straightConnector1">
            <a:avLst/>
          </a:prstGeom>
          <a:ln w="41148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0014859" y="22315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3628917" y="22315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cxnSpLocks/>
          </p:cNvCxnSpPr>
          <p:nvPr/>
        </p:nvCxnSpPr>
        <p:spPr>
          <a:xfrm>
            <a:off x="4767943" y="8525473"/>
            <a:ext cx="8860974" cy="0"/>
          </a:xfrm>
          <a:prstGeom prst="straightConnector1">
            <a:avLst/>
          </a:prstGeom>
          <a:ln w="34671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2786743" y="73587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8650120" y="8277617"/>
            <a:ext cx="979755" cy="461665"/>
          </a:xfrm>
          <a:prstGeom prst="rect">
            <a:avLst/>
          </a:prstGeom>
          <a:solidFill>
            <a:schemeClr val="bg1"/>
          </a:solidFill>
          <a:ln w="34671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10498401" y="3920542"/>
            <a:ext cx="979755" cy="461665"/>
          </a:xfrm>
          <a:prstGeom prst="rect">
            <a:avLst/>
          </a:prstGeom>
          <a:solidFill>
            <a:schemeClr val="bg1"/>
          </a:solidFill>
          <a:ln w="41148"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>
            <a:off x="4932138" y="5236884"/>
            <a:ext cx="979755" cy="461665"/>
          </a:xfrm>
          <a:prstGeom prst="rect">
            <a:avLst/>
          </a:prstGeom>
          <a:solidFill>
            <a:schemeClr val="bg1"/>
          </a:solidFill>
          <a:ln w="4102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-0.099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</p:cNvCxnSpPr>
          <p:nvPr/>
        </p:nvCxnSpPr>
        <p:spPr>
          <a:xfrm>
            <a:off x="10223731" y="4128393"/>
            <a:ext cx="0" cy="656707"/>
          </a:xfrm>
          <a:prstGeom prst="straightConnector1">
            <a:avLst/>
          </a:prstGeom>
          <a:ln w="9245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11996059" y="2922815"/>
            <a:ext cx="1632858" cy="0"/>
          </a:xfrm>
          <a:prstGeom prst="straightConnector1">
            <a:avLst/>
          </a:prstGeom>
          <a:ln w="8001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2399206" y="2669746"/>
            <a:ext cx="979755" cy="461665"/>
          </a:xfrm>
          <a:prstGeom prst="rect">
            <a:avLst/>
          </a:prstGeom>
          <a:solidFill>
            <a:schemeClr val="bg1"/>
          </a:solidFill>
          <a:ln w="8001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-0.586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4A85AB-699A-D0DA-507D-FBF24A12F347}"/>
              </a:ext>
            </a:extLst>
          </p:cNvPr>
          <p:cNvCxnSpPr>
            <a:cxnSpLocks/>
          </p:cNvCxnSpPr>
          <p:nvPr/>
        </p:nvCxnSpPr>
        <p:spPr>
          <a:xfrm>
            <a:off x="3777343" y="3614058"/>
            <a:ext cx="0" cy="3744684"/>
          </a:xfrm>
          <a:prstGeom prst="straightConnector1">
            <a:avLst/>
          </a:prstGeom>
          <a:ln w="66929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892ED5-3440-8C9B-344D-BBFF61B01708}"/>
              </a:ext>
            </a:extLst>
          </p:cNvPr>
          <p:cNvSpPr txBox="1"/>
          <p:nvPr/>
        </p:nvSpPr>
        <p:spPr>
          <a:xfrm>
            <a:off x="3338762" y="5236884"/>
            <a:ext cx="877163" cy="461665"/>
          </a:xfrm>
          <a:prstGeom prst="rect">
            <a:avLst/>
          </a:prstGeom>
          <a:solidFill>
            <a:schemeClr val="bg1"/>
          </a:solidFill>
          <a:ln w="66929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0.423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0C0211-B9AC-F53A-DD8F-97ACC4DE803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8382001" y="5486400"/>
            <a:ext cx="1632858" cy="3"/>
          </a:xfrm>
          <a:prstGeom prst="straightConnector1">
            <a:avLst/>
          </a:prstGeom>
          <a:ln w="75438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8759831" y="5260347"/>
            <a:ext cx="877163" cy="461665"/>
          </a:xfrm>
          <a:prstGeom prst="rect">
            <a:avLst/>
          </a:prstGeom>
          <a:solidFill>
            <a:schemeClr val="bg1"/>
          </a:solidFill>
          <a:ln w="754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6174860" y="3930232"/>
            <a:ext cx="979755" cy="461665"/>
          </a:xfrm>
          <a:prstGeom prst="rect">
            <a:avLst/>
          </a:prstGeom>
          <a:solidFill>
            <a:schemeClr val="bg1"/>
          </a:solidFill>
          <a:ln w="39878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-0.086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B04B289-C4DF-3DCE-6A6F-A2577780B32F}"/>
              </a:ext>
            </a:extLst>
          </p:cNvPr>
          <p:cNvCxnSpPr>
            <a:cxnSpLocks/>
          </p:cNvCxnSpPr>
          <p:nvPr/>
        </p:nvCxnSpPr>
        <p:spPr>
          <a:xfrm>
            <a:off x="7789600" y="3581391"/>
            <a:ext cx="2476568" cy="590085"/>
          </a:xfrm>
          <a:prstGeom prst="bentConnector3">
            <a:avLst>
              <a:gd name="adj1" fmla="val -176"/>
            </a:avLst>
          </a:prstGeom>
          <a:ln w="92456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>
            <a:off x="8670324" y="3897561"/>
            <a:ext cx="979755" cy="461665"/>
          </a:xfrm>
          <a:prstGeom prst="rect">
            <a:avLst/>
          </a:prstGeom>
          <a:solidFill>
            <a:schemeClr val="bg1"/>
          </a:solidFill>
          <a:ln w="9245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-0.742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FC21C27-BC27-8183-25C3-DF930D67AE13}"/>
              </a:ext>
            </a:extLst>
          </p:cNvPr>
          <p:cNvCxnSpPr>
            <a:cxnSpLocks/>
          </p:cNvCxnSpPr>
          <p:nvPr/>
        </p:nvCxnSpPr>
        <p:spPr>
          <a:xfrm rot="5400000">
            <a:off x="-775546" y="5763074"/>
            <a:ext cx="6390097" cy="691291"/>
          </a:xfrm>
          <a:prstGeom prst="bentConnector3">
            <a:avLst>
              <a:gd name="adj1" fmla="val 49"/>
            </a:avLst>
          </a:prstGeom>
          <a:ln w="3429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9A5E40B-2992-DDF4-6B55-1F29490E726F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073856" y="8724101"/>
            <a:ext cx="12545661" cy="550251"/>
          </a:xfrm>
          <a:prstGeom prst="bentConnector2">
            <a:avLst/>
          </a:prstGeom>
          <a:ln w="3429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DFCA44-DCD7-F1A3-D6F8-7877E1EA457B}"/>
              </a:ext>
            </a:extLst>
          </p:cNvPr>
          <p:cNvSpPr txBox="1"/>
          <p:nvPr/>
        </p:nvSpPr>
        <p:spPr>
          <a:xfrm>
            <a:off x="8650120" y="9041612"/>
            <a:ext cx="986874" cy="461665"/>
          </a:xfrm>
          <a:prstGeom prst="rect">
            <a:avLst/>
          </a:prstGeom>
          <a:solidFill>
            <a:schemeClr val="bg1"/>
          </a:solidFill>
          <a:ln w="3429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-0.047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A8CB227D-9F33-3188-7D2D-297A420A2374}"/>
              </a:ext>
            </a:extLst>
          </p:cNvPr>
          <p:cNvCxnSpPr>
            <a:cxnSpLocks/>
            <a:stCxn id="20" idx="3"/>
            <a:endCxn id="71" idx="0"/>
          </p:cNvCxnSpPr>
          <p:nvPr/>
        </p:nvCxnSpPr>
        <p:spPr>
          <a:xfrm>
            <a:off x="4767943" y="2922815"/>
            <a:ext cx="654073" cy="2314069"/>
          </a:xfrm>
          <a:prstGeom prst="bentConnector2">
            <a:avLst/>
          </a:prstGeom>
          <a:ln w="41021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AD33F12-96A6-536E-64F5-ADA6991EC508}"/>
              </a:ext>
            </a:extLst>
          </p:cNvPr>
          <p:cNvCxnSpPr>
            <a:stCxn id="23" idx="2"/>
          </p:cNvCxnSpPr>
          <p:nvPr/>
        </p:nvCxnSpPr>
        <p:spPr>
          <a:xfrm rot="5400000">
            <a:off x="12517811" y="3092306"/>
            <a:ext cx="1579955" cy="2623458"/>
          </a:xfrm>
          <a:prstGeom prst="bentConnector2">
            <a:avLst/>
          </a:prstGeom>
          <a:ln w="33274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>
            <a:off x="14129641" y="4959540"/>
            <a:ext cx="979754" cy="461665"/>
          </a:xfrm>
          <a:prstGeom prst="rect">
            <a:avLst/>
          </a:prstGeom>
          <a:solidFill>
            <a:schemeClr val="bg1"/>
          </a:solidFill>
          <a:ln w="33274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0.002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51902D1-F9E1-4E49-977A-B542F709358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1996059" y="5850374"/>
            <a:ext cx="2623458" cy="1491241"/>
          </a:xfrm>
          <a:prstGeom prst="bentConnector2">
            <a:avLst/>
          </a:prstGeom>
          <a:ln w="35179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3628917" y="7341615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>
            <a:off x="14129640" y="5623182"/>
            <a:ext cx="979756" cy="461665"/>
          </a:xfrm>
          <a:prstGeom prst="rect">
            <a:avLst/>
          </a:prstGeom>
          <a:solidFill>
            <a:schemeClr val="bg1"/>
          </a:solidFill>
          <a:ln w="35179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-0.058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F444A78-F531-B01C-E9A9-9C3AD791A386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9727202" y="3841844"/>
            <a:ext cx="1565914" cy="6237516"/>
          </a:xfrm>
          <a:prstGeom prst="bentConnector2">
            <a:avLst/>
          </a:prstGeom>
          <a:ln w="4165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>
            <a:off x="8650120" y="7505559"/>
            <a:ext cx="979755" cy="461665"/>
          </a:xfrm>
          <a:prstGeom prst="rect">
            <a:avLst/>
          </a:prstGeom>
          <a:solidFill>
            <a:schemeClr val="bg1"/>
          </a:solidFill>
          <a:ln w="4165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6400801" y="47951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4EE9E4CF-100A-CA5D-D0E5-696DDBA83C32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11541034" y="-2534191"/>
            <a:ext cx="616130" cy="8915396"/>
          </a:xfrm>
          <a:prstGeom prst="bentConnector2">
            <a:avLst/>
          </a:prstGeom>
          <a:ln w="129286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993980C-8611-047D-2B61-6DE24FAC2F23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12723191" y="4442677"/>
            <a:ext cx="6477108" cy="703255"/>
          </a:xfrm>
          <a:prstGeom prst="bentConnector2">
            <a:avLst/>
          </a:prstGeom>
          <a:ln w="1292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>
            <a:off x="15823495" y="5260347"/>
            <a:ext cx="979755" cy="461665"/>
          </a:xfrm>
          <a:prstGeom prst="rect">
            <a:avLst/>
          </a:prstGeom>
          <a:solidFill>
            <a:schemeClr val="bg1"/>
          </a:solidFill>
          <a:ln w="1292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-1.203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6400801" y="22315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functional group</a:t>
            </a:r>
          </a:p>
        </p:txBody>
      </p: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C8A835FD-2540-3B1A-986A-08E038E771F0}"/>
              </a:ext>
            </a:extLst>
          </p:cNvPr>
          <p:cNvCxnSpPr>
            <a:cxnSpLocks/>
          </p:cNvCxnSpPr>
          <p:nvPr/>
        </p:nvCxnSpPr>
        <p:spPr>
          <a:xfrm flipV="1">
            <a:off x="4767943" y="6177645"/>
            <a:ext cx="1900977" cy="1565915"/>
          </a:xfrm>
          <a:prstGeom prst="bentConnector3">
            <a:avLst>
              <a:gd name="adj1" fmla="val 99861"/>
            </a:avLst>
          </a:prstGeom>
          <a:ln w="4864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>
            <a:off x="6174855" y="6739725"/>
            <a:ext cx="979755" cy="461665"/>
          </a:xfrm>
          <a:prstGeom prst="rect">
            <a:avLst/>
          </a:prstGeom>
          <a:solidFill>
            <a:schemeClr val="bg1"/>
          </a:solidFill>
          <a:ln w="48641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-0.195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8F7AF37-F510-49A9-7246-1A0FA610A3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92296" y="4882142"/>
            <a:ext cx="3345501" cy="809331"/>
          </a:xfrm>
          <a:prstGeom prst="bentConnector3">
            <a:avLst>
              <a:gd name="adj1" fmla="val 84165"/>
            </a:avLst>
          </a:prstGeom>
          <a:ln w="4013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9E69F4-261A-63C8-0266-3A36FA0C927E}"/>
              </a:ext>
            </a:extLst>
          </p:cNvPr>
          <p:cNvCxnSpPr>
            <a:cxnSpLocks/>
          </p:cNvCxnSpPr>
          <p:nvPr/>
        </p:nvCxnSpPr>
        <p:spPr>
          <a:xfrm rot="10800000">
            <a:off x="8075832" y="6212532"/>
            <a:ext cx="4500456" cy="734782"/>
          </a:xfrm>
          <a:prstGeom prst="bentConnector3">
            <a:avLst>
              <a:gd name="adj1" fmla="val 99948"/>
            </a:avLst>
          </a:prstGeom>
          <a:ln w="4013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6805CF-9204-CD5A-8364-2D35BFC14F1F}"/>
              </a:ext>
            </a:extLst>
          </p:cNvPr>
          <p:cNvSpPr txBox="1"/>
          <p:nvPr/>
        </p:nvSpPr>
        <p:spPr>
          <a:xfrm>
            <a:off x="8654122" y="6713748"/>
            <a:ext cx="979755" cy="461665"/>
          </a:xfrm>
          <a:prstGeom prst="rect">
            <a:avLst/>
          </a:prstGeom>
          <a:solidFill>
            <a:schemeClr val="bg1"/>
          </a:solidFill>
          <a:ln w="40132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0014859" y="47951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2786743" y="22315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3F319-6C20-82A1-459F-4CE9AA323A47}"/>
              </a:ext>
            </a:extLst>
          </p:cNvPr>
          <p:cNvSpPr txBox="1"/>
          <p:nvPr/>
        </p:nvSpPr>
        <p:spPr>
          <a:xfrm>
            <a:off x="149902" y="10658007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lavaan</a:t>
            </a:r>
            <a:r>
              <a:rPr lang="en-US" dirty="0"/>
              <a:t> SEM</a:t>
            </a:r>
          </a:p>
        </p:txBody>
      </p:sp>
    </p:spTree>
    <p:extLst>
      <p:ext uri="{BB962C8B-B14F-4D97-AF65-F5344CB8AC3E}">
        <p14:creationId xmlns:p14="http://schemas.microsoft.com/office/powerpoint/2010/main" val="351572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11996059" y="2922815"/>
            <a:ext cx="1632858" cy="0"/>
          </a:xfrm>
          <a:prstGeom prst="straightConnector1">
            <a:avLst/>
          </a:prstGeom>
          <a:ln w="8001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2399206" y="2669746"/>
            <a:ext cx="979755" cy="461665"/>
          </a:xfrm>
          <a:prstGeom prst="rect">
            <a:avLst/>
          </a:prstGeom>
          <a:solidFill>
            <a:schemeClr val="bg1"/>
          </a:solidFill>
          <a:ln w="8001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-0.586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0C0211-B9AC-F53A-DD8F-97ACC4DE803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8382001" y="5486400"/>
            <a:ext cx="1632858" cy="3"/>
          </a:xfrm>
          <a:prstGeom prst="straightConnector1">
            <a:avLst/>
          </a:prstGeom>
          <a:ln w="75438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8759831" y="5260347"/>
            <a:ext cx="877163" cy="461665"/>
          </a:xfrm>
          <a:prstGeom prst="rect">
            <a:avLst/>
          </a:prstGeom>
          <a:solidFill>
            <a:schemeClr val="bg1"/>
          </a:solidFill>
          <a:ln w="754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0.529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4EE9E4CF-100A-CA5D-D0E5-696DDBA83C32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11572784" y="-2565941"/>
            <a:ext cx="616130" cy="8978896"/>
          </a:xfrm>
          <a:prstGeom prst="bentConnector2">
            <a:avLst/>
          </a:prstGeom>
          <a:ln w="129286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993980C-8611-047D-2B61-6DE24FAC2F23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12723191" y="4442677"/>
            <a:ext cx="6477108" cy="703255"/>
          </a:xfrm>
          <a:prstGeom prst="bentConnector2">
            <a:avLst/>
          </a:prstGeom>
          <a:ln w="1292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>
            <a:off x="15823495" y="5260347"/>
            <a:ext cx="979755" cy="461665"/>
          </a:xfrm>
          <a:prstGeom prst="rect">
            <a:avLst/>
          </a:prstGeom>
          <a:solidFill>
            <a:schemeClr val="bg1"/>
          </a:solidFill>
          <a:ln w="1292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-1.203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D678C82-F73A-A2F9-49F0-EEB5BD67A2B1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4767943" y="5486402"/>
            <a:ext cx="1632858" cy="2563584"/>
          </a:xfrm>
          <a:prstGeom prst="bentConnector3">
            <a:avLst/>
          </a:prstGeom>
          <a:ln w="4864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>
            <a:off x="5112608" y="6537361"/>
            <a:ext cx="979755" cy="461665"/>
          </a:xfrm>
          <a:prstGeom prst="rect">
            <a:avLst/>
          </a:prstGeom>
          <a:solidFill>
            <a:schemeClr val="bg1"/>
          </a:solidFill>
          <a:ln w="48641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-0.195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0014859" y="22315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3628917" y="22315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2786743" y="73587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0014859" y="47951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2786743" y="22315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3628917" y="7341615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6400801" y="47951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6957D6D0-2735-FE8F-F1EE-01584CCADE24}"/>
              </a:ext>
            </a:extLst>
          </p:cNvPr>
          <p:cNvCxnSpPr>
            <a:cxnSpLocks/>
          </p:cNvCxnSpPr>
          <p:nvPr/>
        </p:nvCxnSpPr>
        <p:spPr>
          <a:xfrm>
            <a:off x="4785381" y="2922815"/>
            <a:ext cx="2606019" cy="1558010"/>
          </a:xfrm>
          <a:prstGeom prst="bentConnector3">
            <a:avLst>
              <a:gd name="adj1" fmla="val 31847"/>
            </a:avLst>
          </a:prstGeom>
          <a:ln w="41021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4F001A-93EA-C666-879E-F44014401A78}"/>
              </a:ext>
            </a:extLst>
          </p:cNvPr>
          <p:cNvSpPr txBox="1"/>
          <p:nvPr/>
        </p:nvSpPr>
        <p:spPr>
          <a:xfrm>
            <a:off x="5115096" y="3383224"/>
            <a:ext cx="979755" cy="461665"/>
          </a:xfrm>
          <a:prstGeom prst="rect">
            <a:avLst/>
          </a:prstGeom>
          <a:solidFill>
            <a:schemeClr val="bg1"/>
          </a:solidFill>
          <a:ln w="4102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-0.099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36EC9D-8A9A-2A6E-F031-7BF5975C1DC7}"/>
              </a:ext>
            </a:extLst>
          </p:cNvPr>
          <p:cNvCxnSpPr>
            <a:cxnSpLocks/>
          </p:cNvCxnSpPr>
          <p:nvPr/>
        </p:nvCxnSpPr>
        <p:spPr>
          <a:xfrm>
            <a:off x="7391400" y="4462458"/>
            <a:ext cx="1" cy="316826"/>
          </a:xfrm>
          <a:prstGeom prst="straightConnector1">
            <a:avLst/>
          </a:prstGeom>
          <a:ln w="4102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B164B9-A50A-47DE-A139-4B180760D3A8}"/>
              </a:ext>
            </a:extLst>
          </p:cNvPr>
          <p:cNvCxnSpPr>
            <a:cxnSpLocks/>
          </p:cNvCxnSpPr>
          <p:nvPr/>
        </p:nvCxnSpPr>
        <p:spPr>
          <a:xfrm>
            <a:off x="11005459" y="3614061"/>
            <a:ext cx="0" cy="1181099"/>
          </a:xfrm>
          <a:prstGeom prst="straightConnector1">
            <a:avLst/>
          </a:prstGeom>
          <a:ln w="41148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85CEDD4-C3B6-E1D6-45B2-E98535E9A81E}"/>
              </a:ext>
            </a:extLst>
          </p:cNvPr>
          <p:cNvSpPr txBox="1"/>
          <p:nvPr/>
        </p:nvSpPr>
        <p:spPr>
          <a:xfrm>
            <a:off x="10498401" y="3920542"/>
            <a:ext cx="979755" cy="461665"/>
          </a:xfrm>
          <a:prstGeom prst="rect">
            <a:avLst/>
          </a:prstGeom>
          <a:solidFill>
            <a:schemeClr val="bg1"/>
          </a:solidFill>
          <a:ln w="41148"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182FBF4-009D-169B-D220-74A34B69DF7C}"/>
              </a:ext>
            </a:extLst>
          </p:cNvPr>
          <p:cNvCxnSpPr>
            <a:cxnSpLocks/>
          </p:cNvCxnSpPr>
          <p:nvPr/>
        </p:nvCxnSpPr>
        <p:spPr>
          <a:xfrm>
            <a:off x="10223731" y="4128393"/>
            <a:ext cx="0" cy="656707"/>
          </a:xfrm>
          <a:prstGeom prst="straightConnector1">
            <a:avLst/>
          </a:prstGeom>
          <a:ln w="9245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8779EED6-33BE-D6C8-974C-5759BF97A935}"/>
              </a:ext>
            </a:extLst>
          </p:cNvPr>
          <p:cNvCxnSpPr>
            <a:cxnSpLocks/>
          </p:cNvCxnSpPr>
          <p:nvPr/>
        </p:nvCxnSpPr>
        <p:spPr>
          <a:xfrm>
            <a:off x="7789600" y="3581391"/>
            <a:ext cx="2476568" cy="590085"/>
          </a:xfrm>
          <a:prstGeom prst="bentConnector3">
            <a:avLst>
              <a:gd name="adj1" fmla="val -176"/>
            </a:avLst>
          </a:prstGeom>
          <a:ln w="92456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450BAE8-F881-504A-1CBC-66BA03258109}"/>
              </a:ext>
            </a:extLst>
          </p:cNvPr>
          <p:cNvSpPr txBox="1"/>
          <p:nvPr/>
        </p:nvSpPr>
        <p:spPr>
          <a:xfrm>
            <a:off x="8670324" y="3897561"/>
            <a:ext cx="979755" cy="461665"/>
          </a:xfrm>
          <a:prstGeom prst="rect">
            <a:avLst/>
          </a:prstGeom>
          <a:solidFill>
            <a:schemeClr val="bg1"/>
          </a:solidFill>
          <a:ln w="9245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-0.742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9652DBD5-66F6-0939-858D-89475A5195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92296" y="4882142"/>
            <a:ext cx="3345501" cy="809331"/>
          </a:xfrm>
          <a:prstGeom prst="bentConnector3">
            <a:avLst>
              <a:gd name="adj1" fmla="val 84165"/>
            </a:avLst>
          </a:prstGeom>
          <a:ln w="4013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873E212-6544-A7EB-20B1-513A294EA676}"/>
              </a:ext>
            </a:extLst>
          </p:cNvPr>
          <p:cNvCxnSpPr>
            <a:cxnSpLocks/>
          </p:cNvCxnSpPr>
          <p:nvPr/>
        </p:nvCxnSpPr>
        <p:spPr>
          <a:xfrm rot="10800000">
            <a:off x="8075832" y="6212532"/>
            <a:ext cx="4500456" cy="734782"/>
          </a:xfrm>
          <a:prstGeom prst="bentConnector3">
            <a:avLst>
              <a:gd name="adj1" fmla="val 99948"/>
            </a:avLst>
          </a:prstGeom>
          <a:ln w="4013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B3001D1-C117-34D9-4DEB-81E021717A68}"/>
              </a:ext>
            </a:extLst>
          </p:cNvPr>
          <p:cNvSpPr txBox="1"/>
          <p:nvPr/>
        </p:nvSpPr>
        <p:spPr>
          <a:xfrm>
            <a:off x="8654122" y="6713748"/>
            <a:ext cx="979755" cy="461665"/>
          </a:xfrm>
          <a:prstGeom prst="rect">
            <a:avLst/>
          </a:prstGeom>
          <a:solidFill>
            <a:schemeClr val="bg1"/>
          </a:solidFill>
          <a:ln w="40132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-0.088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6400801" y="22315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functional group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B0118859-642D-6DD8-75FC-4597F5A1CDB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391401" y="6177645"/>
            <a:ext cx="6237516" cy="1855213"/>
          </a:xfrm>
          <a:prstGeom prst="bentConnector3">
            <a:avLst>
              <a:gd name="adj1" fmla="val -87"/>
            </a:avLst>
          </a:prstGeom>
          <a:ln w="4165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C14567-54DA-EDA2-B9DC-5C3B701B5E7C}"/>
              </a:ext>
            </a:extLst>
          </p:cNvPr>
          <p:cNvSpPr txBox="1"/>
          <p:nvPr/>
        </p:nvSpPr>
        <p:spPr>
          <a:xfrm>
            <a:off x="8650120" y="7772259"/>
            <a:ext cx="979755" cy="461665"/>
          </a:xfrm>
          <a:prstGeom prst="rect">
            <a:avLst/>
          </a:prstGeom>
          <a:solidFill>
            <a:schemeClr val="bg1"/>
          </a:solidFill>
          <a:ln w="4165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-0.108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42F46F9-8EE3-EFE0-821E-477BE31E07FA}"/>
              </a:ext>
            </a:extLst>
          </p:cNvPr>
          <p:cNvCxnSpPr>
            <a:cxnSpLocks/>
          </p:cNvCxnSpPr>
          <p:nvPr/>
        </p:nvCxnSpPr>
        <p:spPr>
          <a:xfrm>
            <a:off x="3777343" y="3614058"/>
            <a:ext cx="0" cy="3744684"/>
          </a:xfrm>
          <a:prstGeom prst="straightConnector1">
            <a:avLst/>
          </a:prstGeom>
          <a:ln w="66929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0781956-160A-DE85-2C0B-C27F56E0ED45}"/>
              </a:ext>
            </a:extLst>
          </p:cNvPr>
          <p:cNvSpPr txBox="1"/>
          <p:nvPr/>
        </p:nvSpPr>
        <p:spPr>
          <a:xfrm>
            <a:off x="3338762" y="5236884"/>
            <a:ext cx="877163" cy="461665"/>
          </a:xfrm>
          <a:prstGeom prst="rect">
            <a:avLst/>
          </a:prstGeom>
          <a:solidFill>
            <a:schemeClr val="bg1"/>
          </a:solidFill>
          <a:ln w="66929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E1C4F-1B29-4108-3759-C8403B888CA2}"/>
              </a:ext>
            </a:extLst>
          </p:cNvPr>
          <p:cNvSpPr txBox="1"/>
          <p:nvPr/>
        </p:nvSpPr>
        <p:spPr>
          <a:xfrm>
            <a:off x="149902" y="10658007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lavaan</a:t>
            </a:r>
            <a:r>
              <a:rPr lang="en-US" dirty="0"/>
              <a:t> SEM</a:t>
            </a:r>
          </a:p>
        </p:txBody>
      </p:sp>
    </p:spTree>
    <p:extLst>
      <p:ext uri="{BB962C8B-B14F-4D97-AF65-F5344CB8AC3E}">
        <p14:creationId xmlns:p14="http://schemas.microsoft.com/office/powerpoint/2010/main" val="354337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</TotalTime>
  <Words>165</Words>
  <Application>Microsoft Macintosh PowerPoint</Application>
  <PresentationFormat>Custom</PresentationFormat>
  <Paragraphs>93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19</cp:revision>
  <dcterms:created xsi:type="dcterms:W3CDTF">2022-10-19T19:59:54Z</dcterms:created>
  <dcterms:modified xsi:type="dcterms:W3CDTF">2022-12-02T22:09:56Z</dcterms:modified>
</cp:coreProperties>
</file>