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76" r:id="rId2"/>
    <p:sldId id="278" r:id="rId3"/>
    <p:sldId id="281" r:id="rId4"/>
    <p:sldId id="282" r:id="rId5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49"/>
    <p:restoredTop sz="96320"/>
  </p:normalViewPr>
  <p:slideViewPr>
    <p:cSldViewPr snapToGrid="0">
      <p:cViewPr>
        <p:scale>
          <a:sx n="120" d="100"/>
          <a:sy n="120" d="100"/>
        </p:scale>
        <p:origin x="-1056" y="-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18804683" y="6560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18804684" y="384775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18804682" y="92970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2FFBD-6A30-9919-ED85-1CAA2ED2B6AF}"/>
              </a:ext>
            </a:extLst>
          </p:cNvPr>
          <p:cNvSpPr txBox="1"/>
          <p:nvPr/>
        </p:nvSpPr>
        <p:spPr>
          <a:xfrm>
            <a:off x="6246639" y="9314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F3AFABA-7183-05E9-2B6C-1002C13152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93116" y="3798933"/>
            <a:ext cx="12700" cy="13687685"/>
          </a:xfrm>
          <a:prstGeom prst="bentConnector3">
            <a:avLst>
              <a:gd name="adj1" fmla="val 2959425"/>
            </a:avLst>
          </a:prstGeom>
          <a:ln w="4978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030AE49-D227-9D49-95F9-423367B4D59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17867" y="4269051"/>
            <a:ext cx="14592218" cy="5912538"/>
          </a:xfrm>
          <a:prstGeom prst="bentConnector4">
            <a:avLst>
              <a:gd name="adj1" fmla="val -4110"/>
              <a:gd name="adj2" fmla="val 117091"/>
            </a:avLst>
          </a:prstGeom>
          <a:ln w="5765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6836545" y="70650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CF21DA1-8F4B-E593-9356-788AE9845D3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5417867" y="5186642"/>
            <a:ext cx="1418678" cy="2317005"/>
          </a:xfrm>
          <a:prstGeom prst="bentConnector2">
            <a:avLst/>
          </a:prstGeom>
          <a:ln w="103251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B2582-D9EF-4876-FC8A-B4447C93E803}"/>
              </a:ext>
            </a:extLst>
          </p:cNvPr>
          <p:cNvSpPr txBox="1"/>
          <p:nvPr/>
        </p:nvSpPr>
        <p:spPr>
          <a:xfrm>
            <a:off x="6222199" y="38364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65668E1-7167-F749-8A28-1AB6622865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48810" y="5115623"/>
            <a:ext cx="1601963" cy="620331"/>
          </a:xfrm>
          <a:prstGeom prst="bentConnector2">
            <a:avLst/>
          </a:prstGeom>
          <a:ln w="5765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3B49498-6AE9-391E-689B-127B95A773AB}"/>
              </a:ext>
            </a:extLst>
          </p:cNvPr>
          <p:cNvCxnSpPr>
            <a:cxnSpLocks/>
          </p:cNvCxnSpPr>
          <p:nvPr/>
        </p:nvCxnSpPr>
        <p:spPr>
          <a:xfrm flipH="1" flipV="1">
            <a:off x="16577584" y="4346613"/>
            <a:ext cx="1819398" cy="6130977"/>
          </a:xfrm>
          <a:prstGeom prst="bentConnector3">
            <a:avLst>
              <a:gd name="adj1" fmla="val -28396"/>
            </a:avLst>
          </a:prstGeom>
          <a:ln w="306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370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endCxn id="146" idx="3"/>
          </p:cNvCxnSpPr>
          <p:nvPr/>
        </p:nvCxnSpPr>
        <p:spPr>
          <a:xfrm rot="16200000" flipV="1">
            <a:off x="12428947" y="5128376"/>
            <a:ext cx="1601963" cy="620331"/>
          </a:xfrm>
          <a:prstGeom prst="bentConnector2">
            <a:avLst/>
          </a:prstGeom>
          <a:ln w="6921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245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966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794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30125" y="6786140"/>
            <a:ext cx="5244505" cy="1824569"/>
          </a:xfrm>
          <a:prstGeom prst="bentConnector3">
            <a:avLst>
              <a:gd name="adj1" fmla="val 44482"/>
            </a:avLst>
          </a:prstGeom>
          <a:ln w="3619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6134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stCxn id="147" idx="3"/>
            <a:endCxn id="145" idx="3"/>
          </p:cNvCxnSpPr>
          <p:nvPr/>
        </p:nvCxnSpPr>
        <p:spPr>
          <a:xfrm flipH="1" flipV="1">
            <a:off x="16563729" y="4637560"/>
            <a:ext cx="1819398" cy="2040575"/>
          </a:xfrm>
          <a:prstGeom prst="bentConnector3">
            <a:avLst>
              <a:gd name="adj1" fmla="val -12565"/>
            </a:avLst>
          </a:prstGeom>
          <a:ln w="6832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FFF8FB3-6455-DDC2-34D5-E9FBB0D7D768}"/>
              </a:ext>
            </a:extLst>
          </p:cNvPr>
          <p:cNvCxnSpPr/>
          <p:nvPr/>
        </p:nvCxnSpPr>
        <p:spPr>
          <a:xfrm flipV="1">
            <a:off x="15915190" y="5076170"/>
            <a:ext cx="0" cy="3185268"/>
          </a:xfrm>
          <a:prstGeom prst="straightConnector1">
            <a:avLst/>
          </a:prstGeom>
          <a:ln w="3416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16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255424"/>
            <a:ext cx="1583302" cy="914870"/>
          </a:xfrm>
          <a:prstGeom prst="bentConnector2">
            <a:avLst/>
          </a:prstGeom>
          <a:ln w="1943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97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2870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18731800-16AD-6A3C-11B9-404063BBA22C}"/>
              </a:ext>
            </a:extLst>
          </p:cNvPr>
          <p:cNvCxnSpPr>
            <a:stCxn id="6" idx="1"/>
            <a:endCxn id="148" idx="2"/>
          </p:cNvCxnSpPr>
          <p:nvPr/>
        </p:nvCxnSpPr>
        <p:spPr>
          <a:xfrm rot="10800000">
            <a:off x="12004892" y="9138662"/>
            <a:ext cx="914870" cy="1620626"/>
          </a:xfrm>
          <a:prstGeom prst="bentConnector2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15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E19DF0B-C321-F696-8A60-A6DAB7EBEAB9}"/>
              </a:ext>
            </a:extLst>
          </p:cNvPr>
          <p:cNvCxnSpPr>
            <a:stCxn id="151" idx="1"/>
            <a:endCxn id="148" idx="3"/>
          </p:cNvCxnSpPr>
          <p:nvPr/>
        </p:nvCxnSpPr>
        <p:spPr>
          <a:xfrm flipH="1">
            <a:off x="12914591" y="8700050"/>
            <a:ext cx="1829740" cy="1"/>
          </a:xfrm>
          <a:prstGeom prst="straightConnector1">
            <a:avLst/>
          </a:prstGeom>
          <a:ln w="3467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13182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474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stCxn id="151" idx="3"/>
            <a:endCxn id="150" idx="0"/>
          </p:cNvCxnSpPr>
          <p:nvPr/>
        </p:nvCxnSpPr>
        <p:spPr>
          <a:xfrm>
            <a:off x="16563729" y="8700050"/>
            <a:ext cx="909699" cy="1629875"/>
          </a:xfrm>
          <a:prstGeom prst="bentConnector2">
            <a:avLst/>
          </a:prstGeom>
          <a:ln w="1355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54991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549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3" y="9379523"/>
            <a:ext cx="2734267" cy="1250464"/>
          </a:xfrm>
          <a:prstGeom prst="bentConnector3">
            <a:avLst>
              <a:gd name="adj1" fmla="val 32772"/>
            </a:avLst>
          </a:prstGeom>
          <a:ln w="1397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V="1">
            <a:off x="13829460" y="7145322"/>
            <a:ext cx="1" cy="2240693"/>
          </a:xfrm>
          <a:prstGeom prst="straightConnector1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21.328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0.987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123.328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330.462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38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02533" y="4844236"/>
            <a:ext cx="3185268" cy="3649138"/>
          </a:xfrm>
          <a:prstGeom prst="bentConnector3">
            <a:avLst>
              <a:gd name="adj1" fmla="val 75662"/>
            </a:avLst>
          </a:prstGeom>
          <a:ln w="4152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CE7094A-2F3B-9D3B-3DDC-78FDC31B84B5}"/>
              </a:ext>
            </a:extLst>
          </p:cNvPr>
          <p:cNvCxnSpPr>
            <a:cxnSpLocks/>
          </p:cNvCxnSpPr>
          <p:nvPr/>
        </p:nvCxnSpPr>
        <p:spPr>
          <a:xfrm rot="5400000">
            <a:off x="12895853" y="6996341"/>
            <a:ext cx="1183896" cy="5468536"/>
          </a:xfrm>
          <a:prstGeom prst="bentConnector3">
            <a:avLst>
              <a:gd name="adj1" fmla="val 46489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54388-F7A5-0541-1173-0752A8055BBE}"/>
              </a:ext>
            </a:extLst>
          </p:cNvPr>
          <p:cNvSpPr txBox="1"/>
          <p:nvPr/>
        </p:nvSpPr>
        <p:spPr>
          <a:xfrm>
            <a:off x="14026036" y="218126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FB058-46DB-12BC-A4F7-FB3DDFF541F5}"/>
              </a:ext>
            </a:extLst>
          </p:cNvPr>
          <p:cNvSpPr txBox="1"/>
          <p:nvPr/>
        </p:nvSpPr>
        <p:spPr>
          <a:xfrm>
            <a:off x="15948670" y="4222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26094-13AA-648B-8E1A-BEEA0FB34090}"/>
              </a:ext>
            </a:extLst>
          </p:cNvPr>
          <p:cNvSpPr txBox="1"/>
          <p:nvPr/>
        </p:nvSpPr>
        <p:spPr>
          <a:xfrm>
            <a:off x="12310789" y="422729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06A88-D348-5709-7556-030516771398}"/>
              </a:ext>
            </a:extLst>
          </p:cNvPr>
          <p:cNvSpPr txBox="1"/>
          <p:nvPr/>
        </p:nvSpPr>
        <p:spPr>
          <a:xfrm>
            <a:off x="14123560" y="62583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84C7B-3CF5-D56A-1E9E-304AE77D3AE8}"/>
              </a:ext>
            </a:extLst>
          </p:cNvPr>
          <p:cNvSpPr txBox="1"/>
          <p:nvPr/>
        </p:nvSpPr>
        <p:spPr>
          <a:xfrm>
            <a:off x="12299702" y="827898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0F989-14D0-93AB-966E-FAC0F113C805}"/>
              </a:ext>
            </a:extLst>
          </p:cNvPr>
          <p:cNvSpPr txBox="1"/>
          <p:nvPr/>
        </p:nvSpPr>
        <p:spPr>
          <a:xfrm>
            <a:off x="10482460" y="1034292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26BF5-119C-B723-1E6A-85AB2DED40A9}"/>
              </a:ext>
            </a:extLst>
          </p:cNvPr>
          <p:cNvSpPr txBox="1"/>
          <p:nvPr/>
        </p:nvSpPr>
        <p:spPr>
          <a:xfrm>
            <a:off x="17770082" y="1034836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67%</a:t>
            </a:r>
          </a:p>
        </p:txBody>
      </p: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467488" y="2395880"/>
            <a:ext cx="2040574" cy="5646710"/>
          </a:xfrm>
          <a:prstGeom prst="bentConnector3">
            <a:avLst>
              <a:gd name="adj1" fmla="val 116804"/>
            </a:avLst>
          </a:prstGeom>
          <a:ln w="5791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404876"/>
            <a:chOff x="9836749" y="13266385"/>
            <a:chExt cx="7208824" cy="1404876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11726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>
              <a:gd name="adj1" fmla="val 59914"/>
            </a:avLst>
          </a:prstGeom>
          <a:ln w="82550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30125" y="6786140"/>
            <a:ext cx="5244505" cy="1824569"/>
          </a:xfrm>
          <a:prstGeom prst="bentConnector3">
            <a:avLst>
              <a:gd name="adj1" fmla="val 44482"/>
            </a:avLst>
          </a:prstGeom>
          <a:ln w="35560">
            <a:solidFill>
              <a:schemeClr val="accent1">
                <a:lumMod val="75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stCxn id="147" idx="3"/>
            <a:endCxn id="145" idx="3"/>
          </p:cNvCxnSpPr>
          <p:nvPr/>
        </p:nvCxnSpPr>
        <p:spPr>
          <a:xfrm flipH="1" flipV="1">
            <a:off x="16563729" y="4637560"/>
            <a:ext cx="1819398" cy="2040575"/>
          </a:xfrm>
          <a:prstGeom prst="bentConnector3">
            <a:avLst>
              <a:gd name="adj1" fmla="val -12565"/>
            </a:avLst>
          </a:prstGeom>
          <a:ln w="69469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255424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cxnSpLocks/>
          </p:cNvCxnSpPr>
          <p:nvPr/>
        </p:nvCxnSpPr>
        <p:spPr>
          <a:xfrm flipH="1">
            <a:off x="14739160" y="6627335"/>
            <a:ext cx="1824569" cy="1"/>
          </a:xfrm>
          <a:prstGeom prst="straightConnector1">
            <a:avLst/>
          </a:prstGeom>
          <a:ln w="156591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2781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18731800-16AD-6A3C-11B9-404063BBA22C}"/>
              </a:ext>
            </a:extLst>
          </p:cNvPr>
          <p:cNvCxnSpPr>
            <a:stCxn id="6" idx="1"/>
            <a:endCxn id="148" idx="2"/>
          </p:cNvCxnSpPr>
          <p:nvPr/>
        </p:nvCxnSpPr>
        <p:spPr>
          <a:xfrm rot="10800000">
            <a:off x="12004892" y="9138662"/>
            <a:ext cx="914870" cy="1620626"/>
          </a:xfrm>
          <a:prstGeom prst="bentConnector2">
            <a:avLst/>
          </a:prstGeom>
          <a:ln w="1320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E19DF0B-C321-F696-8A60-A6DAB7EBEAB9}"/>
              </a:ext>
            </a:extLst>
          </p:cNvPr>
          <p:cNvCxnSpPr>
            <a:stCxn id="151" idx="1"/>
            <a:endCxn id="148" idx="3"/>
          </p:cNvCxnSpPr>
          <p:nvPr/>
        </p:nvCxnSpPr>
        <p:spPr>
          <a:xfrm flipH="1">
            <a:off x="12914591" y="8700050"/>
            <a:ext cx="1829740" cy="1"/>
          </a:xfrm>
          <a:prstGeom prst="straightConnector1">
            <a:avLst/>
          </a:prstGeom>
          <a:ln w="32004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stCxn id="151" idx="3"/>
            <a:endCxn id="150" idx="0"/>
          </p:cNvCxnSpPr>
          <p:nvPr/>
        </p:nvCxnSpPr>
        <p:spPr>
          <a:xfrm>
            <a:off x="16563729" y="8700050"/>
            <a:ext cx="909699" cy="1629875"/>
          </a:xfrm>
          <a:prstGeom prst="bentConnector2">
            <a:avLst/>
          </a:prstGeom>
          <a:ln w="136906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3" y="9379523"/>
            <a:ext cx="2734267" cy="1250464"/>
          </a:xfrm>
          <a:prstGeom prst="bentConnector3">
            <a:avLst>
              <a:gd name="adj1" fmla="val 32772"/>
            </a:avLst>
          </a:prstGeom>
          <a:ln w="14224">
            <a:solidFill>
              <a:srgbClr val="C000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V="1">
            <a:off x="13829460" y="7145322"/>
            <a:ext cx="1" cy="2240693"/>
          </a:xfrm>
          <a:prstGeom prst="straightConnector1">
            <a:avLst/>
          </a:prstGeom>
          <a:ln w="14224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26.790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0.946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126.790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329.512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40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02533" y="4844236"/>
            <a:ext cx="3185268" cy="3649138"/>
          </a:xfrm>
          <a:prstGeom prst="bentConnector3">
            <a:avLst>
              <a:gd name="adj1" fmla="val 75662"/>
            </a:avLst>
          </a:prstGeom>
          <a:ln w="36576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CE7094A-2F3B-9D3B-3DDC-78FDC31B84B5}"/>
              </a:ext>
            </a:extLst>
          </p:cNvPr>
          <p:cNvCxnSpPr>
            <a:cxnSpLocks/>
          </p:cNvCxnSpPr>
          <p:nvPr/>
        </p:nvCxnSpPr>
        <p:spPr>
          <a:xfrm rot="5400000">
            <a:off x="12895853" y="6996341"/>
            <a:ext cx="1183896" cy="5468536"/>
          </a:xfrm>
          <a:prstGeom prst="bentConnector3">
            <a:avLst>
              <a:gd name="adj1" fmla="val 46489"/>
            </a:avLst>
          </a:prstGeom>
          <a:ln w="156210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54388-F7A5-0541-1173-0752A8055BBE}"/>
              </a:ext>
            </a:extLst>
          </p:cNvPr>
          <p:cNvSpPr txBox="1"/>
          <p:nvPr/>
        </p:nvSpPr>
        <p:spPr>
          <a:xfrm>
            <a:off x="14026036" y="218126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3B49498-6AE9-391E-689B-127B95A773AB}"/>
              </a:ext>
            </a:extLst>
          </p:cNvPr>
          <p:cNvCxnSpPr>
            <a:cxnSpLocks/>
          </p:cNvCxnSpPr>
          <p:nvPr/>
        </p:nvCxnSpPr>
        <p:spPr>
          <a:xfrm flipH="1" flipV="1">
            <a:off x="16577584" y="4930813"/>
            <a:ext cx="1819398" cy="6130977"/>
          </a:xfrm>
          <a:prstGeom prst="bentConnector3">
            <a:avLst>
              <a:gd name="adj1" fmla="val -28396"/>
            </a:avLst>
          </a:prstGeom>
          <a:ln w="30226">
            <a:solidFill>
              <a:schemeClr val="accent1">
                <a:lumMod val="75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72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FFF8FB3-6455-DDC2-34D5-E9FBB0D7D768}"/>
              </a:ext>
            </a:extLst>
          </p:cNvPr>
          <p:cNvCxnSpPr/>
          <p:nvPr/>
        </p:nvCxnSpPr>
        <p:spPr>
          <a:xfrm flipV="1">
            <a:off x="15915190" y="5076170"/>
            <a:ext cx="0" cy="3185268"/>
          </a:xfrm>
          <a:prstGeom prst="straightConnector1">
            <a:avLst/>
          </a:prstGeom>
          <a:ln w="33147">
            <a:solidFill>
              <a:schemeClr val="accent1">
                <a:lumMod val="75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7992155"/>
            </a:avLst>
          </a:prstGeom>
          <a:ln w="13462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95194" y="10949787"/>
            <a:ext cx="1824569" cy="1881"/>
          </a:xfrm>
          <a:prstGeom prst="bentConnector3">
            <a:avLst>
              <a:gd name="adj1" fmla="val 50000"/>
            </a:avLst>
          </a:prstGeom>
          <a:ln w="4686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54736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5473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097621" y="62395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FB058-46DB-12BC-A4F7-FB3DDFF541F5}"/>
              </a:ext>
            </a:extLst>
          </p:cNvPr>
          <p:cNvSpPr txBox="1"/>
          <p:nvPr/>
        </p:nvSpPr>
        <p:spPr>
          <a:xfrm>
            <a:off x="15948670" y="4222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26094-13AA-648B-8E1A-BEEA0FB34090}"/>
              </a:ext>
            </a:extLst>
          </p:cNvPr>
          <p:cNvSpPr txBox="1"/>
          <p:nvPr/>
        </p:nvSpPr>
        <p:spPr>
          <a:xfrm>
            <a:off x="12310789" y="422729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06A88-D348-5709-7556-030516771398}"/>
              </a:ext>
            </a:extLst>
          </p:cNvPr>
          <p:cNvSpPr txBox="1"/>
          <p:nvPr/>
        </p:nvSpPr>
        <p:spPr>
          <a:xfrm>
            <a:off x="14123560" y="62583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84C7B-3CF5-D56A-1E9E-304AE77D3AE8}"/>
              </a:ext>
            </a:extLst>
          </p:cNvPr>
          <p:cNvSpPr txBox="1"/>
          <p:nvPr/>
        </p:nvSpPr>
        <p:spPr>
          <a:xfrm>
            <a:off x="12299702" y="827898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0F989-14D0-93AB-966E-FAC0F113C805}"/>
              </a:ext>
            </a:extLst>
          </p:cNvPr>
          <p:cNvSpPr txBox="1"/>
          <p:nvPr/>
        </p:nvSpPr>
        <p:spPr>
          <a:xfrm>
            <a:off x="10482460" y="1034292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26BF5-119C-B723-1E6A-85AB2DED40A9}"/>
              </a:ext>
            </a:extLst>
          </p:cNvPr>
          <p:cNvSpPr txBox="1"/>
          <p:nvPr/>
        </p:nvSpPr>
        <p:spPr>
          <a:xfrm>
            <a:off x="17770082" y="1034836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6AB92F-6BA1-BDF0-D6DE-22B623B145AA}"/>
              </a:ext>
            </a:extLst>
          </p:cNvPr>
          <p:cNvCxnSpPr>
            <a:stCxn id="6" idx="3"/>
            <a:endCxn id="150" idx="1"/>
          </p:cNvCxnSpPr>
          <p:nvPr/>
        </p:nvCxnSpPr>
        <p:spPr>
          <a:xfrm>
            <a:off x="14739160" y="10759288"/>
            <a:ext cx="1824569" cy="9249"/>
          </a:xfrm>
          <a:prstGeom prst="straightConnector1">
            <a:avLst/>
          </a:prstGeom>
          <a:ln w="1346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6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6575</TotalTime>
  <Words>221</Words>
  <Application>Microsoft Macintosh PowerPoint</Application>
  <PresentationFormat>Custom</PresentationFormat>
  <Paragraphs>113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49</cp:revision>
  <dcterms:created xsi:type="dcterms:W3CDTF">2022-10-19T19:59:54Z</dcterms:created>
  <dcterms:modified xsi:type="dcterms:W3CDTF">2023-06-07T22:22:13Z</dcterms:modified>
</cp:coreProperties>
</file>