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0"/>
  </p:notesMasterIdLst>
  <p:sldIdLst>
    <p:sldId id="262" r:id="rId2"/>
    <p:sldId id="268" r:id="rId3"/>
    <p:sldId id="272" r:id="rId4"/>
    <p:sldId id="267" r:id="rId5"/>
    <p:sldId id="269" r:id="rId6"/>
    <p:sldId id="273" r:id="rId7"/>
    <p:sldId id="266" r:id="rId8"/>
    <p:sldId id="265" r:id="rId9"/>
  </p:sldIdLst>
  <p:sldSz cx="22860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34"/>
    <p:restoredTop sz="94638"/>
  </p:normalViewPr>
  <p:slideViewPr>
    <p:cSldViewPr snapToGrid="0">
      <p:cViewPr>
        <p:scale>
          <a:sx n="125" d="100"/>
          <a:sy n="125" d="100"/>
        </p:scale>
        <p:origin x="-312" y="-2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60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6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97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46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82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9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0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2992968"/>
            <a:ext cx="19431000" cy="6366933"/>
          </a:xfrm>
        </p:spPr>
        <p:txBody>
          <a:bodyPr anchor="b"/>
          <a:lstStyle>
            <a:lvl1pPr algn="ctr"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9605435"/>
            <a:ext cx="17145000" cy="4415365"/>
          </a:xfrm>
        </p:spPr>
        <p:txBody>
          <a:bodyPr/>
          <a:lstStyle>
            <a:lvl1pPr marL="0" indent="0" algn="ctr">
              <a:buNone/>
              <a:defRPr sz="6000"/>
            </a:lvl1pPr>
            <a:lvl2pPr marL="1143000" indent="0" algn="ctr">
              <a:buNone/>
              <a:defRPr sz="5000"/>
            </a:lvl2pPr>
            <a:lvl3pPr marL="2286000" indent="0" algn="ctr">
              <a:buNone/>
              <a:defRPr sz="4500"/>
            </a:lvl3pPr>
            <a:lvl4pPr marL="3429000" indent="0" algn="ctr">
              <a:buNone/>
              <a:defRPr sz="4000"/>
            </a:lvl4pPr>
            <a:lvl5pPr marL="4572000" indent="0" algn="ctr">
              <a:buNone/>
              <a:defRPr sz="4000"/>
            </a:lvl5pPr>
            <a:lvl6pPr marL="5715000" indent="0" algn="ctr">
              <a:buNone/>
              <a:defRPr sz="4000"/>
            </a:lvl6pPr>
            <a:lvl7pPr marL="6858000" indent="0" algn="ctr">
              <a:buNone/>
              <a:defRPr sz="4000"/>
            </a:lvl7pPr>
            <a:lvl8pPr marL="8001000" indent="0" algn="ctr">
              <a:buNone/>
              <a:defRPr sz="4000"/>
            </a:lvl8pPr>
            <a:lvl9pPr marL="9144000" indent="0" algn="ctr"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3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9" y="973667"/>
            <a:ext cx="492918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6" y="973667"/>
            <a:ext cx="1450181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4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1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0" y="4559305"/>
            <a:ext cx="19716750" cy="7607299"/>
          </a:xfrm>
        </p:spPr>
        <p:txBody>
          <a:bodyPr anchor="b"/>
          <a:lstStyle>
            <a:lvl1pPr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0" y="12238572"/>
            <a:ext cx="19716750" cy="4000499"/>
          </a:xfrm>
        </p:spPr>
        <p:txBody>
          <a:bodyPr/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  <a:lvl2pPr marL="11430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2860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429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4572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5715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6858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8001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9144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0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4868333"/>
            <a:ext cx="97155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4868333"/>
            <a:ext cx="97155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8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973671"/>
            <a:ext cx="1971675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4483101"/>
            <a:ext cx="9670850" cy="2197099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6680200"/>
            <a:ext cx="967085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6" y="4483101"/>
            <a:ext cx="9718478" cy="2197099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6" y="6680200"/>
            <a:ext cx="9718478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8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2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0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219200"/>
            <a:ext cx="7372945" cy="42672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2633138"/>
            <a:ext cx="11572875" cy="12996333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5486400"/>
            <a:ext cx="7372945" cy="10164235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219200"/>
            <a:ext cx="7372945" cy="42672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2633138"/>
            <a:ext cx="11572875" cy="12996333"/>
          </a:xfrm>
        </p:spPr>
        <p:txBody>
          <a:bodyPr anchor="t"/>
          <a:lstStyle>
            <a:lvl1pPr marL="0" indent="0">
              <a:buNone/>
              <a:defRPr sz="8000"/>
            </a:lvl1pPr>
            <a:lvl2pPr marL="1143000" indent="0">
              <a:buNone/>
              <a:defRPr sz="7000"/>
            </a:lvl2pPr>
            <a:lvl3pPr marL="2286000" indent="0">
              <a:buNone/>
              <a:defRPr sz="6000"/>
            </a:lvl3pPr>
            <a:lvl4pPr marL="3429000" indent="0">
              <a:buNone/>
              <a:defRPr sz="5000"/>
            </a:lvl4pPr>
            <a:lvl5pPr marL="4572000" indent="0">
              <a:buNone/>
              <a:defRPr sz="5000"/>
            </a:lvl5pPr>
            <a:lvl6pPr marL="5715000" indent="0">
              <a:buNone/>
              <a:defRPr sz="5000"/>
            </a:lvl6pPr>
            <a:lvl7pPr marL="6858000" indent="0">
              <a:buNone/>
              <a:defRPr sz="5000"/>
            </a:lvl7pPr>
            <a:lvl8pPr marL="8001000" indent="0">
              <a:buNone/>
              <a:defRPr sz="5000"/>
            </a:lvl8pPr>
            <a:lvl9pPr marL="9144000" indent="0">
              <a:buNone/>
              <a:defRPr sz="5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5486400"/>
            <a:ext cx="7372945" cy="10164235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973671"/>
            <a:ext cx="197167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4868333"/>
            <a:ext cx="197167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16950271"/>
            <a:ext cx="51435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16950271"/>
            <a:ext cx="77152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16950271"/>
            <a:ext cx="51435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0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286000" rtl="0" eaLnBrk="1" latinLnBrk="0" hangingPunct="1">
        <a:lnSpc>
          <a:spcPct val="90000"/>
        </a:lnSpc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0" indent="-571500" algn="l" defTabSz="2286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909170" y="5466844"/>
            <a:ext cx="0" cy="1853158"/>
          </a:xfrm>
          <a:prstGeom prst="straightConnector1">
            <a:avLst/>
          </a:prstGeom>
          <a:ln w="6438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5E68F3A-26B6-6A24-4274-A664A96C1AB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2339700" y="5049358"/>
            <a:ext cx="3675001" cy="9871"/>
          </a:xfrm>
          <a:prstGeom prst="straightConnector1">
            <a:avLst/>
          </a:prstGeom>
          <a:ln w="49911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99471" y="734675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99471" y="458962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F7EE4-65A8-CBF1-9AA6-7647063CE02B}"/>
              </a:ext>
            </a:extLst>
          </p:cNvPr>
          <p:cNvSpPr txBox="1"/>
          <p:nvPr/>
        </p:nvSpPr>
        <p:spPr>
          <a:xfrm>
            <a:off x="5363719" y="6129799"/>
            <a:ext cx="1064714" cy="553998"/>
          </a:xfrm>
          <a:prstGeom prst="rect">
            <a:avLst/>
          </a:prstGeom>
          <a:solidFill>
            <a:schemeClr val="bg1"/>
          </a:solidFill>
          <a:ln w="6438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0.408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6041131" y="128471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41062C-018D-BE2F-CB6B-109A145AA855}"/>
              </a:ext>
            </a:extLst>
          </p:cNvPr>
          <p:cNvSpPr/>
          <p:nvPr/>
        </p:nvSpPr>
        <p:spPr>
          <a:xfrm>
            <a:off x="16041131" y="46206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520301" y="461074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13074FC-8060-F8A5-53B0-4F42CEDD517A}"/>
              </a:ext>
            </a:extLst>
          </p:cNvPr>
          <p:cNvSpPr txBox="1"/>
          <p:nvPr/>
        </p:nvSpPr>
        <p:spPr>
          <a:xfrm>
            <a:off x="13656978" y="4751233"/>
            <a:ext cx="1064715" cy="553998"/>
          </a:xfrm>
          <a:prstGeom prst="rect">
            <a:avLst/>
          </a:prstGeom>
          <a:solidFill>
            <a:schemeClr val="bg1"/>
          </a:solidFill>
          <a:ln w="39497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0.274</a:t>
            </a:r>
          </a:p>
        </p:txBody>
      </p: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2EC46782-6432-5DB8-19DB-F08DA56CFD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89308" y="5087160"/>
            <a:ext cx="3846152" cy="987032"/>
          </a:xfrm>
          <a:prstGeom prst="bentConnector3">
            <a:avLst>
              <a:gd name="adj1" fmla="val 622"/>
            </a:avLst>
          </a:prstGeom>
          <a:ln w="49911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8A88FE9E-5BD8-BF59-D068-BF69DE2C6B50}"/>
              </a:ext>
            </a:extLst>
          </p:cNvPr>
          <p:cNvCxnSpPr>
            <a:endCxn id="12" idx="0"/>
          </p:cNvCxnSpPr>
          <p:nvPr/>
        </p:nvCxnSpPr>
        <p:spPr>
          <a:xfrm>
            <a:off x="7805901" y="3657600"/>
            <a:ext cx="9144929" cy="963018"/>
          </a:xfrm>
          <a:prstGeom prst="bentConnector2">
            <a:avLst/>
          </a:prstGeom>
          <a:ln w="50038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5AE53384-482A-E668-ECB8-8A7546B8C645}"/>
              </a:ext>
            </a:extLst>
          </p:cNvPr>
          <p:cNvSpPr txBox="1"/>
          <p:nvPr/>
        </p:nvSpPr>
        <p:spPr>
          <a:xfrm>
            <a:off x="13656979" y="3346662"/>
            <a:ext cx="1064715" cy="553998"/>
          </a:xfrm>
          <a:prstGeom prst="rect">
            <a:avLst/>
          </a:prstGeom>
          <a:solidFill>
            <a:schemeClr val="bg1"/>
          </a:solidFill>
          <a:ln w="50038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0.240</a:t>
            </a:r>
          </a:p>
        </p:txBody>
      </p: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B4A74926-ACD6-49C0-BD80-A196D83BFBD2}"/>
              </a:ext>
            </a:extLst>
          </p:cNvPr>
          <p:cNvCxnSpPr>
            <a:stCxn id="15" idx="0"/>
            <a:endCxn id="12" idx="3"/>
          </p:cNvCxnSpPr>
          <p:nvPr/>
        </p:nvCxnSpPr>
        <p:spPr>
          <a:xfrm rot="16200000" flipH="1">
            <a:off x="11650045" y="-1151253"/>
            <a:ext cx="469608" cy="11951359"/>
          </a:xfrm>
          <a:prstGeom prst="bentConnector4">
            <a:avLst>
              <a:gd name="adj1" fmla="val -393176"/>
              <a:gd name="adj2" fmla="val 107445"/>
            </a:avLst>
          </a:prstGeom>
          <a:ln w="3949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14FE184D-7D53-4CB1-034C-0B8DAB4EDC41}"/>
              </a:ext>
            </a:extLst>
          </p:cNvPr>
          <p:cNvSpPr txBox="1"/>
          <p:nvPr/>
        </p:nvSpPr>
        <p:spPr>
          <a:xfrm>
            <a:off x="13656978" y="2470238"/>
            <a:ext cx="1064715" cy="553998"/>
          </a:xfrm>
          <a:prstGeom prst="rect">
            <a:avLst/>
          </a:prstGeom>
          <a:solidFill>
            <a:schemeClr val="bg1"/>
          </a:solidFill>
          <a:ln w="50038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0.122</a:t>
            </a:r>
          </a:p>
        </p:txBody>
      </p: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57BE757F-DDE8-FF0F-0E57-B3BC75C867C0}"/>
              </a:ext>
            </a:extLst>
          </p:cNvPr>
          <p:cNvCxnSpPr>
            <a:cxnSpLocks/>
            <a:stCxn id="16" idx="3"/>
          </p:cNvCxnSpPr>
          <p:nvPr/>
        </p:nvCxnSpPr>
        <p:spPr>
          <a:xfrm flipH="1" flipV="1">
            <a:off x="17695814" y="5524594"/>
            <a:ext cx="164715" cy="7761196"/>
          </a:xfrm>
          <a:prstGeom prst="bentConnector4">
            <a:avLst>
              <a:gd name="adj1" fmla="val -1650476"/>
              <a:gd name="adj2" fmla="val 8853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78D578F0-370A-A1B9-5909-ED158A154F31}"/>
              </a:ext>
            </a:extLst>
          </p:cNvPr>
          <p:cNvSpPr txBox="1"/>
          <p:nvPr/>
        </p:nvSpPr>
        <p:spPr>
          <a:xfrm>
            <a:off x="19999351" y="8876548"/>
            <a:ext cx="1064715" cy="55399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0.262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5C96C9-6452-18FB-FE48-711AC15AC9A5}"/>
              </a:ext>
            </a:extLst>
          </p:cNvPr>
          <p:cNvSpPr txBox="1"/>
          <p:nvPr/>
        </p:nvSpPr>
        <p:spPr>
          <a:xfrm>
            <a:off x="336884" y="17469853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Nmass only SEM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A72B10-BE15-B8BD-A627-5E3BDA27E963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11429998" y="8264526"/>
            <a:ext cx="2" cy="1812971"/>
          </a:xfrm>
          <a:prstGeom prst="straightConnector1">
            <a:avLst/>
          </a:prstGeom>
          <a:ln w="89154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A03CC6-6954-E1B5-4B6C-7C089338C40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5909170" y="10929999"/>
            <a:ext cx="0" cy="1862076"/>
          </a:xfrm>
          <a:prstGeom prst="straightConnector1">
            <a:avLst/>
          </a:prstGeom>
          <a:ln w="7721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29B6FA-472E-45E1-0C0E-66FCA3BF8C08}"/>
              </a:ext>
            </a:extLst>
          </p:cNvPr>
          <p:cNvCxnSpPr>
            <a:cxnSpLocks/>
          </p:cNvCxnSpPr>
          <p:nvPr/>
        </p:nvCxnSpPr>
        <p:spPr>
          <a:xfrm flipV="1">
            <a:off x="6818869" y="10971881"/>
            <a:ext cx="3674506" cy="1856107"/>
          </a:xfrm>
          <a:prstGeom prst="straightConnector1">
            <a:avLst/>
          </a:prstGeom>
          <a:ln w="5308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C3F17E6-2A49-BABD-7013-82DA7BBB756F}"/>
              </a:ext>
            </a:extLst>
          </p:cNvPr>
          <p:cNvSpPr/>
          <p:nvPr/>
        </p:nvSpPr>
        <p:spPr>
          <a:xfrm>
            <a:off x="10520301" y="73523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CA0959-CF37-55FD-CF3B-220977C638EB}"/>
              </a:ext>
            </a:extLst>
          </p:cNvPr>
          <p:cNvSpPr/>
          <p:nvPr/>
        </p:nvSpPr>
        <p:spPr>
          <a:xfrm>
            <a:off x="10520301" y="1007749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</a:t>
            </a:r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Ci:Ca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22230D-20E4-5A2D-9022-5242D1AB59DD}"/>
              </a:ext>
            </a:extLst>
          </p:cNvPr>
          <p:cNvSpPr/>
          <p:nvPr/>
        </p:nvSpPr>
        <p:spPr>
          <a:xfrm>
            <a:off x="4999471" y="1282798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D8518D-51A2-1119-3524-895A2CED323C}"/>
              </a:ext>
            </a:extLst>
          </p:cNvPr>
          <p:cNvSpPr/>
          <p:nvPr/>
        </p:nvSpPr>
        <p:spPr>
          <a:xfrm>
            <a:off x="4999471" y="1005277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avg4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A6CD0F-1C3B-DA2E-1A13-A21662FA7954}"/>
              </a:ext>
            </a:extLst>
          </p:cNvPr>
          <p:cNvSpPr txBox="1"/>
          <p:nvPr/>
        </p:nvSpPr>
        <p:spPr>
          <a:xfrm>
            <a:off x="10897642" y="8876548"/>
            <a:ext cx="1064715" cy="553998"/>
          </a:xfrm>
          <a:prstGeom prst="rect">
            <a:avLst/>
          </a:prstGeom>
          <a:solidFill>
            <a:schemeClr val="bg1"/>
          </a:solidFill>
          <a:ln w="89154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0.605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54D333-814D-53CB-40DB-3EB100B43CA8}"/>
              </a:ext>
            </a:extLst>
          </p:cNvPr>
          <p:cNvSpPr txBox="1"/>
          <p:nvPr/>
        </p:nvSpPr>
        <p:spPr>
          <a:xfrm>
            <a:off x="5306288" y="11601994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-0.547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ABC75B5-6490-9DDF-AE43-AC7A2FD4E29F}"/>
              </a:ext>
            </a:extLst>
          </p:cNvPr>
          <p:cNvSpPr txBox="1"/>
          <p:nvPr/>
        </p:nvSpPr>
        <p:spPr>
          <a:xfrm>
            <a:off x="8078718" y="11622934"/>
            <a:ext cx="1181734" cy="553998"/>
          </a:xfrm>
          <a:prstGeom prst="rect">
            <a:avLst/>
          </a:prstGeom>
          <a:solidFill>
            <a:schemeClr val="bg1"/>
          </a:solidFill>
          <a:ln w="53086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-0.100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203F1F2-D1BD-C08D-A2BC-E72744901EB8}"/>
              </a:ext>
            </a:extLst>
          </p:cNvPr>
          <p:cNvCxnSpPr>
            <a:cxnSpLocks/>
          </p:cNvCxnSpPr>
          <p:nvPr/>
        </p:nvCxnSpPr>
        <p:spPr>
          <a:xfrm flipH="1" flipV="1">
            <a:off x="12366625" y="10971881"/>
            <a:ext cx="3762242" cy="1925469"/>
          </a:xfrm>
          <a:prstGeom prst="straightConnector1">
            <a:avLst/>
          </a:prstGeom>
          <a:ln w="10121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9D5E2B4-718D-7206-2FB7-EB95E38CA6E0}"/>
              </a:ext>
            </a:extLst>
          </p:cNvPr>
          <p:cNvSpPr txBox="1"/>
          <p:nvPr/>
        </p:nvSpPr>
        <p:spPr>
          <a:xfrm>
            <a:off x="13656979" y="11601994"/>
            <a:ext cx="1064715" cy="553998"/>
          </a:xfrm>
          <a:prstGeom prst="rect">
            <a:avLst/>
          </a:prstGeom>
          <a:solidFill>
            <a:schemeClr val="bg1"/>
          </a:solidFill>
          <a:ln w="10121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0.846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1988F97-1BDB-ADBA-6328-0C4EAAE5421D}"/>
              </a:ext>
            </a:extLst>
          </p:cNvPr>
          <p:cNvCxnSpPr>
            <a:cxnSpLocks/>
          </p:cNvCxnSpPr>
          <p:nvPr/>
        </p:nvCxnSpPr>
        <p:spPr>
          <a:xfrm>
            <a:off x="6818869" y="7785366"/>
            <a:ext cx="3674506" cy="5623"/>
          </a:xfrm>
          <a:prstGeom prst="straightConnector1">
            <a:avLst/>
          </a:prstGeom>
          <a:ln w="5600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7D32012-3535-4855-8953-FEE6BABB81ED}"/>
              </a:ext>
            </a:extLst>
          </p:cNvPr>
          <p:cNvSpPr txBox="1"/>
          <p:nvPr/>
        </p:nvSpPr>
        <p:spPr>
          <a:xfrm>
            <a:off x="8078718" y="7528199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-0.173</a:t>
            </a:r>
          </a:p>
        </p:txBody>
      </p:sp>
    </p:spTree>
    <p:extLst>
      <p:ext uri="{BB962C8B-B14F-4D97-AF65-F5344CB8AC3E}">
        <p14:creationId xmlns:p14="http://schemas.microsoft.com/office/powerpoint/2010/main" val="314355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4EC745-9E17-623E-6B3B-CE0D653A55D7}"/>
              </a:ext>
            </a:extLst>
          </p:cNvPr>
          <p:cNvSpPr/>
          <p:nvPr/>
        </p:nvSpPr>
        <p:spPr>
          <a:xfrm>
            <a:off x="16041131" y="100946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14D1EFB-80B1-5ED3-6E9A-6E6C27E93512}"/>
              </a:ext>
            </a:extLst>
          </p:cNvPr>
          <p:cNvCxnSpPr>
            <a:cxnSpLocks/>
          </p:cNvCxnSpPr>
          <p:nvPr/>
        </p:nvCxnSpPr>
        <p:spPr>
          <a:xfrm>
            <a:off x="12339700" y="8229600"/>
            <a:ext cx="3675001" cy="1847897"/>
          </a:xfrm>
          <a:prstGeom prst="straightConnector1">
            <a:avLst/>
          </a:prstGeom>
          <a:ln w="5334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909170" y="5466844"/>
            <a:ext cx="0" cy="1853158"/>
          </a:xfrm>
          <a:prstGeom prst="straightConnector1">
            <a:avLst/>
          </a:prstGeom>
          <a:ln w="6438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818869" y="7785366"/>
            <a:ext cx="3674506" cy="5623"/>
          </a:xfrm>
          <a:prstGeom prst="straightConnector1">
            <a:avLst/>
          </a:prstGeom>
          <a:ln w="5600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86A50F-12A6-A917-05DA-9E0DD295FA1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1429998" y="8264526"/>
            <a:ext cx="2" cy="1812971"/>
          </a:xfrm>
          <a:prstGeom prst="straightConnector1">
            <a:avLst/>
          </a:prstGeom>
          <a:ln w="89154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F16A07-D494-F3DF-6F9B-0D35FDBA3B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909170" y="10929999"/>
            <a:ext cx="0" cy="1862076"/>
          </a:xfrm>
          <a:prstGeom prst="straightConnector1">
            <a:avLst/>
          </a:prstGeom>
          <a:ln w="7721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</p:cNvCxnSpPr>
          <p:nvPr/>
        </p:nvCxnSpPr>
        <p:spPr>
          <a:xfrm flipV="1">
            <a:off x="6818869" y="10971881"/>
            <a:ext cx="3674506" cy="1856107"/>
          </a:xfrm>
          <a:prstGeom prst="straightConnector1">
            <a:avLst/>
          </a:prstGeom>
          <a:ln w="5308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</p:cNvCxnSpPr>
          <p:nvPr/>
        </p:nvCxnSpPr>
        <p:spPr>
          <a:xfrm flipH="1" flipV="1">
            <a:off x="12366625" y="10971881"/>
            <a:ext cx="3762242" cy="1925469"/>
          </a:xfrm>
          <a:prstGeom prst="straightConnector1">
            <a:avLst/>
          </a:prstGeom>
          <a:ln w="10121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520301" y="73523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520301" y="1007749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</a:t>
            </a:r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Ci:Ca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99471" y="1282798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8FA927-0A7C-F469-F19B-443076679806}"/>
              </a:ext>
            </a:extLst>
          </p:cNvPr>
          <p:cNvSpPr/>
          <p:nvPr/>
        </p:nvSpPr>
        <p:spPr>
          <a:xfrm>
            <a:off x="4999471" y="1005277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avg4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99471" y="734675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99471" y="458962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6F86-4422-F291-FAEE-6FE6EE180103}"/>
              </a:ext>
            </a:extLst>
          </p:cNvPr>
          <p:cNvSpPr txBox="1"/>
          <p:nvPr/>
        </p:nvSpPr>
        <p:spPr>
          <a:xfrm>
            <a:off x="13599548" y="8876548"/>
            <a:ext cx="1181734" cy="553998"/>
          </a:xfrm>
          <a:prstGeom prst="rect">
            <a:avLst/>
          </a:prstGeom>
          <a:solidFill>
            <a:schemeClr val="bg1"/>
          </a:solidFill>
          <a:ln w="5334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-0.136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F7EE4-65A8-CBF1-9AA6-7647063CE02B}"/>
              </a:ext>
            </a:extLst>
          </p:cNvPr>
          <p:cNvSpPr txBox="1"/>
          <p:nvPr/>
        </p:nvSpPr>
        <p:spPr>
          <a:xfrm>
            <a:off x="5363719" y="6129799"/>
            <a:ext cx="1064714" cy="553998"/>
          </a:xfrm>
          <a:prstGeom prst="rect">
            <a:avLst/>
          </a:prstGeom>
          <a:solidFill>
            <a:schemeClr val="bg1"/>
          </a:solidFill>
          <a:ln w="6438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0.408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81BF56-3883-BFB8-69D6-2533D9F7EBC9}"/>
              </a:ext>
            </a:extLst>
          </p:cNvPr>
          <p:cNvSpPr txBox="1"/>
          <p:nvPr/>
        </p:nvSpPr>
        <p:spPr>
          <a:xfrm>
            <a:off x="8078718" y="7528199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-0.174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CF3C9-AA70-2C2C-1FC6-A9BB7E526592}"/>
              </a:ext>
            </a:extLst>
          </p:cNvPr>
          <p:cNvSpPr txBox="1"/>
          <p:nvPr/>
        </p:nvSpPr>
        <p:spPr>
          <a:xfrm>
            <a:off x="10897642" y="8876548"/>
            <a:ext cx="1064715" cy="553998"/>
          </a:xfrm>
          <a:prstGeom prst="rect">
            <a:avLst/>
          </a:prstGeom>
          <a:solidFill>
            <a:schemeClr val="bg1"/>
          </a:solidFill>
          <a:ln w="89154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0.605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7A766A-3D4C-34AE-FF50-45494D21A356}"/>
              </a:ext>
            </a:extLst>
          </p:cNvPr>
          <p:cNvSpPr txBox="1"/>
          <p:nvPr/>
        </p:nvSpPr>
        <p:spPr>
          <a:xfrm>
            <a:off x="5306288" y="11601994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-0.547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8148C7-7D3D-B6F6-54CC-9DFA0F534589}"/>
              </a:ext>
            </a:extLst>
          </p:cNvPr>
          <p:cNvSpPr txBox="1"/>
          <p:nvPr/>
        </p:nvSpPr>
        <p:spPr>
          <a:xfrm>
            <a:off x="8078718" y="11622934"/>
            <a:ext cx="1181734" cy="553998"/>
          </a:xfrm>
          <a:prstGeom prst="rect">
            <a:avLst/>
          </a:prstGeom>
          <a:solidFill>
            <a:schemeClr val="bg1"/>
          </a:solidFill>
          <a:ln w="53086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6041131" y="128471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A51897-E52D-9C81-B8BB-780C741F830D}"/>
              </a:ext>
            </a:extLst>
          </p:cNvPr>
          <p:cNvSpPr txBox="1"/>
          <p:nvPr/>
        </p:nvSpPr>
        <p:spPr>
          <a:xfrm>
            <a:off x="13656978" y="11601994"/>
            <a:ext cx="1064715" cy="553998"/>
          </a:xfrm>
          <a:prstGeom prst="rect">
            <a:avLst/>
          </a:prstGeom>
          <a:solidFill>
            <a:schemeClr val="bg1"/>
          </a:solidFill>
          <a:ln w="10121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0.846</a:t>
            </a:r>
          </a:p>
        </p:txBody>
      </p: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3621095D-319A-F4B4-3F88-698568D74A99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rot="10800000" flipH="1" flipV="1">
            <a:off x="4999471" y="5028233"/>
            <a:ext cx="12861058" cy="5505036"/>
          </a:xfrm>
          <a:prstGeom prst="bentConnector5">
            <a:avLst>
              <a:gd name="adj1" fmla="val -13691"/>
              <a:gd name="adj2" fmla="val 191412"/>
              <a:gd name="adj3" fmla="val 114075"/>
            </a:avLst>
          </a:prstGeom>
          <a:ln w="5410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2475AB90-C356-7048-211D-0E7E4572FCA8}"/>
              </a:ext>
            </a:extLst>
          </p:cNvPr>
          <p:cNvSpPr txBox="1"/>
          <p:nvPr/>
        </p:nvSpPr>
        <p:spPr>
          <a:xfrm>
            <a:off x="8065255" y="15247806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-0.047</a:t>
            </a:r>
          </a:p>
        </p:txBody>
      </p: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A553C855-2535-5DA8-DAAF-32AB72802933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 flipV="1">
            <a:off x="4999471" y="7785365"/>
            <a:ext cx="13740032" cy="6845034"/>
          </a:xfrm>
          <a:prstGeom prst="bentConnector3">
            <a:avLst>
              <a:gd name="adj1" fmla="val -6476"/>
            </a:avLst>
          </a:prstGeom>
          <a:ln w="55244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66FE5F9B-0FB4-BA64-6967-67A84C11F7C7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046768" y="11906941"/>
            <a:ext cx="3627522" cy="1819395"/>
          </a:xfrm>
          <a:prstGeom prst="bentConnector3">
            <a:avLst>
              <a:gd name="adj1" fmla="val 75470"/>
            </a:avLst>
          </a:prstGeom>
          <a:ln w="5524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54018C11-335E-2E4E-F02A-B60EF684EB95}"/>
              </a:ext>
            </a:extLst>
          </p:cNvPr>
          <p:cNvSpPr txBox="1"/>
          <p:nvPr/>
        </p:nvSpPr>
        <p:spPr>
          <a:xfrm>
            <a:off x="8078718" y="14353402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-0.051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71E1F1-0F24-207D-AE2B-3F0C8D79DAB1}"/>
              </a:ext>
            </a:extLst>
          </p:cNvPr>
          <p:cNvSpPr txBox="1"/>
          <p:nvPr/>
        </p:nvSpPr>
        <p:spPr>
          <a:xfrm>
            <a:off x="545432" y="17758611"/>
            <a:ext cx="189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Marea only model</a:t>
            </a:r>
          </a:p>
        </p:txBody>
      </p:sp>
    </p:spTree>
    <p:extLst>
      <p:ext uri="{BB962C8B-B14F-4D97-AF65-F5344CB8AC3E}">
        <p14:creationId xmlns:p14="http://schemas.microsoft.com/office/powerpoint/2010/main" val="49255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9607702" y="7488765"/>
            <a:ext cx="3675001" cy="15355"/>
          </a:xfrm>
          <a:prstGeom prst="straightConnector1">
            <a:avLst/>
          </a:prstGeom>
          <a:ln w="5384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45ECD6-F20B-17BC-FAA8-FBB46DBCCAFD}"/>
              </a:ext>
            </a:extLst>
          </p:cNvPr>
          <p:cNvCxnSpPr>
            <a:cxnSpLocks/>
          </p:cNvCxnSpPr>
          <p:nvPr/>
        </p:nvCxnSpPr>
        <p:spPr>
          <a:xfrm>
            <a:off x="9607700" y="5179972"/>
            <a:ext cx="3675002" cy="1853160"/>
          </a:xfrm>
          <a:prstGeom prst="straightConnector1">
            <a:avLst/>
          </a:prstGeom>
          <a:ln w="4064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177172" y="5179974"/>
            <a:ext cx="0" cy="1853158"/>
          </a:xfrm>
          <a:prstGeom prst="straightConnector1">
            <a:avLst/>
          </a:prstGeom>
          <a:ln w="60198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86A50F-12A6-A917-05DA-9E0DD295FA1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8698000" y="7977656"/>
            <a:ext cx="2" cy="1812971"/>
          </a:xfrm>
          <a:prstGeom prst="straightConnector1">
            <a:avLst/>
          </a:prstGeom>
          <a:ln w="76581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F16A07-D494-F3DF-6F9B-0D35FDBA3B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177172" y="10643129"/>
            <a:ext cx="0" cy="1862076"/>
          </a:xfrm>
          <a:prstGeom prst="straightConnector1">
            <a:avLst/>
          </a:prstGeom>
          <a:ln w="9575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</p:cNvCxnSpPr>
          <p:nvPr/>
        </p:nvCxnSpPr>
        <p:spPr>
          <a:xfrm flipV="1">
            <a:off x="4086871" y="10685011"/>
            <a:ext cx="3674506" cy="1856107"/>
          </a:xfrm>
          <a:prstGeom prst="straightConnector1">
            <a:avLst/>
          </a:prstGeom>
          <a:ln w="6299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</p:cNvCxnSpPr>
          <p:nvPr/>
        </p:nvCxnSpPr>
        <p:spPr>
          <a:xfrm flipH="1" flipV="1">
            <a:off x="9634627" y="10685011"/>
            <a:ext cx="3762242" cy="1925469"/>
          </a:xfrm>
          <a:prstGeom prst="straightConnector1">
            <a:avLst/>
          </a:prstGeom>
          <a:ln w="97536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15B11B-79E4-1B49-E1DD-A29E02290822}"/>
              </a:ext>
            </a:extLst>
          </p:cNvPr>
          <p:cNvSpPr txBox="1"/>
          <p:nvPr/>
        </p:nvSpPr>
        <p:spPr>
          <a:xfrm>
            <a:off x="10867550" y="7216881"/>
            <a:ext cx="1178528" cy="553998"/>
          </a:xfrm>
          <a:prstGeom prst="rect">
            <a:avLst/>
          </a:prstGeom>
          <a:solidFill>
            <a:schemeClr val="bg1"/>
          </a:solidFill>
          <a:ln w="53848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-0.044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F7EE4-65A8-CBF1-9AA6-7647063CE02B}"/>
              </a:ext>
            </a:extLst>
          </p:cNvPr>
          <p:cNvSpPr txBox="1"/>
          <p:nvPr/>
        </p:nvSpPr>
        <p:spPr>
          <a:xfrm>
            <a:off x="2574290" y="5842929"/>
            <a:ext cx="1179576" cy="553998"/>
          </a:xfrm>
          <a:prstGeom prst="rect">
            <a:avLst/>
          </a:prstGeom>
          <a:solidFill>
            <a:schemeClr val="bg1"/>
          </a:solidFill>
          <a:ln w="60198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0.408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CF3C9-AA70-2C2C-1FC6-A9BB7E526592}"/>
              </a:ext>
            </a:extLst>
          </p:cNvPr>
          <p:cNvSpPr txBox="1"/>
          <p:nvPr/>
        </p:nvSpPr>
        <p:spPr>
          <a:xfrm>
            <a:off x="8172857" y="8589678"/>
            <a:ext cx="1050289" cy="553998"/>
          </a:xfrm>
          <a:prstGeom prst="rect">
            <a:avLst/>
          </a:prstGeom>
          <a:solidFill>
            <a:schemeClr val="bg1"/>
          </a:solidFill>
          <a:ln w="76581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0.605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7A766A-3D4C-34AE-FF50-45494D21A356}"/>
              </a:ext>
            </a:extLst>
          </p:cNvPr>
          <p:cNvSpPr txBox="1"/>
          <p:nvPr/>
        </p:nvSpPr>
        <p:spPr>
          <a:xfrm>
            <a:off x="2574290" y="11315124"/>
            <a:ext cx="1181734" cy="553998"/>
          </a:xfrm>
          <a:prstGeom prst="rect">
            <a:avLst/>
          </a:prstGeom>
          <a:solidFill>
            <a:schemeClr val="bg1"/>
          </a:solidFill>
          <a:ln w="95758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-0.547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8148C7-7D3D-B6F6-54CC-9DFA0F534589}"/>
              </a:ext>
            </a:extLst>
          </p:cNvPr>
          <p:cNvSpPr txBox="1"/>
          <p:nvPr/>
        </p:nvSpPr>
        <p:spPr>
          <a:xfrm>
            <a:off x="5348322" y="11336064"/>
            <a:ext cx="1178529" cy="553998"/>
          </a:xfrm>
          <a:prstGeom prst="rect">
            <a:avLst/>
          </a:prstGeom>
          <a:solidFill>
            <a:schemeClr val="bg1"/>
          </a:solidFill>
          <a:ln w="62992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-0.154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A51897-E52D-9C81-B8BB-780C741F830D}"/>
              </a:ext>
            </a:extLst>
          </p:cNvPr>
          <p:cNvSpPr txBox="1"/>
          <p:nvPr/>
        </p:nvSpPr>
        <p:spPr>
          <a:xfrm>
            <a:off x="10920056" y="11336064"/>
            <a:ext cx="1050289" cy="553998"/>
          </a:xfrm>
          <a:prstGeom prst="rect">
            <a:avLst/>
          </a:prstGeom>
          <a:solidFill>
            <a:schemeClr val="bg1"/>
          </a:solidFill>
          <a:ln w="97536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0.856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F0B091-AE15-EA82-6D84-C11B22D76D84}"/>
              </a:ext>
            </a:extLst>
          </p:cNvPr>
          <p:cNvSpPr txBox="1"/>
          <p:nvPr/>
        </p:nvSpPr>
        <p:spPr>
          <a:xfrm>
            <a:off x="10944965" y="5842929"/>
            <a:ext cx="1029064" cy="553998"/>
          </a:xfrm>
          <a:prstGeom prst="rect">
            <a:avLst/>
          </a:prstGeom>
          <a:solidFill>
            <a:schemeClr val="bg1"/>
          </a:solidFill>
          <a:ln w="4064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E0DEB-C92D-782F-D752-AE63983864B6}"/>
              </a:ext>
            </a:extLst>
          </p:cNvPr>
          <p:cNvSpPr txBox="1"/>
          <p:nvPr/>
        </p:nvSpPr>
        <p:spPr>
          <a:xfrm>
            <a:off x="417095" y="17453811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Narea</a:t>
            </a:r>
            <a:r>
              <a:rPr lang="en-US" dirty="0"/>
              <a:t> only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4216301" y="7932493"/>
            <a:ext cx="2531" cy="1856432"/>
          </a:xfrm>
          <a:prstGeom prst="straightConnector1">
            <a:avLst/>
          </a:prstGeom>
          <a:ln w="169291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4218832" y="5179972"/>
            <a:ext cx="0" cy="1875298"/>
          </a:xfrm>
          <a:prstGeom prst="straightConnector1">
            <a:avLst/>
          </a:prstGeom>
          <a:ln w="7505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5180E0-0AC2-05A3-9B62-BC70871D756D}"/>
              </a:ext>
            </a:extLst>
          </p:cNvPr>
          <p:cNvSpPr txBox="1"/>
          <p:nvPr/>
        </p:nvSpPr>
        <p:spPr>
          <a:xfrm>
            <a:off x="13693688" y="5829553"/>
            <a:ext cx="1050289" cy="553998"/>
          </a:xfrm>
          <a:prstGeom prst="rect">
            <a:avLst/>
          </a:prstGeom>
          <a:solidFill>
            <a:schemeClr val="bg1"/>
          </a:solidFill>
          <a:ln w="75057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0.588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D0FFDE-56BB-B381-FB99-059837A735ED}"/>
              </a:ext>
            </a:extLst>
          </p:cNvPr>
          <p:cNvSpPr txBox="1"/>
          <p:nvPr/>
        </p:nvSpPr>
        <p:spPr>
          <a:xfrm>
            <a:off x="13701501" y="8607142"/>
            <a:ext cx="1050289" cy="553998"/>
          </a:xfrm>
          <a:prstGeom prst="rect">
            <a:avLst/>
          </a:prstGeom>
          <a:solidFill>
            <a:schemeClr val="bg1"/>
          </a:solidFill>
          <a:ln w="169291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1.716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9578203" y="7913022"/>
            <a:ext cx="3675002" cy="1853160"/>
          </a:xfrm>
          <a:prstGeom prst="straightConnector1">
            <a:avLst/>
          </a:prstGeom>
          <a:ln w="54102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C861D2-D12D-3CE2-1361-40BFBF0C0148}"/>
              </a:ext>
            </a:extLst>
          </p:cNvPr>
          <p:cNvSpPr txBox="1"/>
          <p:nvPr/>
        </p:nvSpPr>
        <p:spPr>
          <a:xfrm>
            <a:off x="10840736" y="8575979"/>
            <a:ext cx="1178529" cy="553998"/>
          </a:xfrm>
          <a:prstGeom prst="rect">
            <a:avLst/>
          </a:prstGeom>
          <a:solidFill>
            <a:schemeClr val="bg1"/>
          </a:solidFill>
          <a:ln w="5410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-0.048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7788303" y="706550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3309133" y="705527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7788303" y="979062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2267473" y="125411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2267473" y="705988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3309133" y="1256030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7788303" y="432387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3309133" y="430274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3306602" y="978892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2AB16A-042B-8811-D34E-DF1427D4FA80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4086871" y="10204519"/>
            <a:ext cx="3701432" cy="24720"/>
          </a:xfrm>
          <a:prstGeom prst="straightConnector1">
            <a:avLst/>
          </a:prstGeom>
          <a:ln w="44196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E853AFB-9DB5-3D9A-F7E4-7818AFA0C044}"/>
              </a:ext>
            </a:extLst>
          </p:cNvPr>
          <p:cNvSpPr txBox="1"/>
          <p:nvPr/>
        </p:nvSpPr>
        <p:spPr>
          <a:xfrm>
            <a:off x="5412442" y="9903127"/>
            <a:ext cx="1050288" cy="553998"/>
          </a:xfrm>
          <a:prstGeom prst="rect">
            <a:avLst/>
          </a:prstGeom>
          <a:solidFill>
            <a:schemeClr val="bg1"/>
          </a:solidFill>
          <a:ln w="44196">
            <a:solidFill>
              <a:schemeClr val="accent1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0.071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8FA927-0A7C-F469-F19B-443076679806}"/>
              </a:ext>
            </a:extLst>
          </p:cNvPr>
          <p:cNvSpPr/>
          <p:nvPr/>
        </p:nvSpPr>
        <p:spPr>
          <a:xfrm>
            <a:off x="2267473" y="97659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avg4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2267473" y="430275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1C8B97-42CD-308E-8BB7-CFB37F7FA28D}"/>
              </a:ext>
            </a:extLst>
          </p:cNvPr>
          <p:cNvCxnSpPr/>
          <p:nvPr/>
        </p:nvCxnSpPr>
        <p:spPr>
          <a:xfrm>
            <a:off x="4086871" y="5201099"/>
            <a:ext cx="3674506" cy="4564808"/>
          </a:xfrm>
          <a:prstGeom prst="straightConnector1">
            <a:avLst/>
          </a:prstGeom>
          <a:ln w="57911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086871" y="7498496"/>
            <a:ext cx="3674506" cy="5623"/>
          </a:xfrm>
          <a:prstGeom prst="straightConnector1">
            <a:avLst/>
          </a:prstGeom>
          <a:ln w="64643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D81BF56-3883-BFB8-69D6-2533D9F7EBC9}"/>
              </a:ext>
            </a:extLst>
          </p:cNvPr>
          <p:cNvSpPr txBox="1"/>
          <p:nvPr/>
        </p:nvSpPr>
        <p:spPr>
          <a:xfrm>
            <a:off x="5348322" y="7241329"/>
            <a:ext cx="1178529" cy="553998"/>
          </a:xfrm>
          <a:prstGeom prst="rect">
            <a:avLst/>
          </a:prstGeom>
          <a:solidFill>
            <a:schemeClr val="bg1"/>
          </a:solidFill>
          <a:ln w="64643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-0.174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01EA33-737C-A1EA-6031-B81BFC9F0844}"/>
              </a:ext>
            </a:extLst>
          </p:cNvPr>
          <p:cNvSpPr txBox="1"/>
          <p:nvPr/>
        </p:nvSpPr>
        <p:spPr>
          <a:xfrm>
            <a:off x="6433684" y="8589678"/>
            <a:ext cx="1178529" cy="553998"/>
          </a:xfrm>
          <a:prstGeom prst="rect">
            <a:avLst/>
          </a:prstGeom>
          <a:solidFill>
            <a:schemeClr val="bg1"/>
          </a:solidFill>
          <a:ln w="57911">
            <a:solidFill>
              <a:srgbClr val="C0000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-0.093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ADC1627-C84F-A5AE-212B-1B3C2D6F5B14}"/>
              </a:ext>
            </a:extLst>
          </p:cNvPr>
          <p:cNvCxnSpPr/>
          <p:nvPr/>
        </p:nvCxnSpPr>
        <p:spPr>
          <a:xfrm>
            <a:off x="4086871" y="5179972"/>
            <a:ext cx="3674506" cy="1853160"/>
          </a:xfrm>
          <a:prstGeom prst="straightConnector1">
            <a:avLst/>
          </a:prstGeom>
          <a:ln w="64643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93771F3-0A4C-E0FB-3B62-0C5C51C42680}"/>
              </a:ext>
            </a:extLst>
          </p:cNvPr>
          <p:cNvSpPr txBox="1"/>
          <p:nvPr/>
        </p:nvSpPr>
        <p:spPr>
          <a:xfrm>
            <a:off x="5799868" y="6055752"/>
            <a:ext cx="1178529" cy="553998"/>
          </a:xfrm>
          <a:prstGeom prst="rect">
            <a:avLst/>
          </a:prstGeom>
          <a:solidFill>
            <a:schemeClr val="bg1"/>
          </a:solidFill>
          <a:ln w="64643">
            <a:solidFill>
              <a:srgbClr val="C00000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-0.089</a:t>
            </a:r>
          </a:p>
        </p:txBody>
      </p:sp>
    </p:spTree>
    <p:extLst>
      <p:ext uri="{BB962C8B-B14F-4D97-AF65-F5344CB8AC3E}">
        <p14:creationId xmlns:p14="http://schemas.microsoft.com/office/powerpoint/2010/main" val="403677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4EC745-9E17-623E-6B3B-CE0D653A55D7}"/>
              </a:ext>
            </a:extLst>
          </p:cNvPr>
          <p:cNvSpPr/>
          <p:nvPr/>
        </p:nvSpPr>
        <p:spPr>
          <a:xfrm>
            <a:off x="16041131" y="100946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339700" y="7775635"/>
            <a:ext cx="3675001" cy="15355"/>
          </a:xfrm>
          <a:prstGeom prst="straightConnector1">
            <a:avLst/>
          </a:prstGeom>
          <a:ln w="4851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1F2336-962F-9F09-D942-9C3DC19714C9}"/>
              </a:ext>
            </a:extLst>
          </p:cNvPr>
          <p:cNvCxnSpPr>
            <a:stCxn id="12" idx="2"/>
            <a:endCxn id="5" idx="0"/>
          </p:cNvCxnSpPr>
          <p:nvPr/>
        </p:nvCxnSpPr>
        <p:spPr>
          <a:xfrm>
            <a:off x="16950830" y="5497841"/>
            <a:ext cx="0" cy="1844299"/>
          </a:xfrm>
          <a:prstGeom prst="straightConnector1">
            <a:avLst/>
          </a:prstGeom>
          <a:ln w="106172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7B2208-1823-A802-0F62-D24A1E693A8C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16950830" y="8219363"/>
            <a:ext cx="0" cy="1875295"/>
          </a:xfrm>
          <a:prstGeom prst="straightConnector1">
            <a:avLst/>
          </a:prstGeom>
          <a:ln w="106172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45ECD6-F20B-17BC-FAA8-FBB46DBCCAFD}"/>
              </a:ext>
            </a:extLst>
          </p:cNvPr>
          <p:cNvCxnSpPr>
            <a:cxnSpLocks/>
          </p:cNvCxnSpPr>
          <p:nvPr/>
        </p:nvCxnSpPr>
        <p:spPr>
          <a:xfrm>
            <a:off x="12339698" y="5466842"/>
            <a:ext cx="3675002" cy="1853160"/>
          </a:xfrm>
          <a:prstGeom prst="straightConnector1">
            <a:avLst/>
          </a:prstGeom>
          <a:ln w="3949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14D1EFB-80B1-5ED3-6E9A-6E6C27E93512}"/>
              </a:ext>
            </a:extLst>
          </p:cNvPr>
          <p:cNvCxnSpPr>
            <a:cxnSpLocks/>
          </p:cNvCxnSpPr>
          <p:nvPr/>
        </p:nvCxnSpPr>
        <p:spPr>
          <a:xfrm>
            <a:off x="12339700" y="8229600"/>
            <a:ext cx="3675001" cy="1847897"/>
          </a:xfrm>
          <a:prstGeom prst="straightConnector1">
            <a:avLst/>
          </a:prstGeom>
          <a:ln w="5334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909170" y="5466844"/>
            <a:ext cx="0" cy="1853158"/>
          </a:xfrm>
          <a:prstGeom prst="straightConnector1">
            <a:avLst/>
          </a:prstGeom>
          <a:ln w="6438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818869" y="7785366"/>
            <a:ext cx="3674506" cy="5623"/>
          </a:xfrm>
          <a:prstGeom prst="straightConnector1">
            <a:avLst/>
          </a:prstGeom>
          <a:ln w="5600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86A50F-12A6-A917-05DA-9E0DD295FA1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1429998" y="8264526"/>
            <a:ext cx="2" cy="1812971"/>
          </a:xfrm>
          <a:prstGeom prst="straightConnector1">
            <a:avLst/>
          </a:prstGeom>
          <a:ln w="89154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F16A07-D494-F3DF-6F9B-0D35FDBA3B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909170" y="10929999"/>
            <a:ext cx="0" cy="1862076"/>
          </a:xfrm>
          <a:prstGeom prst="straightConnector1">
            <a:avLst/>
          </a:prstGeom>
          <a:ln w="7721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</p:cNvCxnSpPr>
          <p:nvPr/>
        </p:nvCxnSpPr>
        <p:spPr>
          <a:xfrm flipV="1">
            <a:off x="6818869" y="10971881"/>
            <a:ext cx="3674506" cy="1856107"/>
          </a:xfrm>
          <a:prstGeom prst="straightConnector1">
            <a:avLst/>
          </a:prstGeom>
          <a:ln w="5308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</p:cNvCxnSpPr>
          <p:nvPr/>
        </p:nvCxnSpPr>
        <p:spPr>
          <a:xfrm flipH="1" flipV="1">
            <a:off x="12366625" y="10971881"/>
            <a:ext cx="3762242" cy="1925469"/>
          </a:xfrm>
          <a:prstGeom prst="straightConnector1">
            <a:avLst/>
          </a:prstGeom>
          <a:ln w="10121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5E68F3A-26B6-6A24-4274-A664A96C1AB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2339700" y="5049358"/>
            <a:ext cx="3675001" cy="9871"/>
          </a:xfrm>
          <a:prstGeom prst="straightConnector1">
            <a:avLst/>
          </a:prstGeom>
          <a:ln w="49911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520301" y="73523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6041131" y="73421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520301" y="1007749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</a:t>
            </a:r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Ci:Ca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99471" y="1282798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8FA927-0A7C-F469-F19B-443076679806}"/>
              </a:ext>
            </a:extLst>
          </p:cNvPr>
          <p:cNvSpPr/>
          <p:nvPr/>
        </p:nvSpPr>
        <p:spPr>
          <a:xfrm>
            <a:off x="4999471" y="1005277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avg4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99471" y="734675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99471" y="458962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15B11B-79E4-1B49-E1DD-A29E02290822}"/>
              </a:ext>
            </a:extLst>
          </p:cNvPr>
          <p:cNvSpPr txBox="1"/>
          <p:nvPr/>
        </p:nvSpPr>
        <p:spPr>
          <a:xfrm>
            <a:off x="13599548" y="7503751"/>
            <a:ext cx="1181734" cy="553998"/>
          </a:xfrm>
          <a:prstGeom prst="rect">
            <a:avLst/>
          </a:prstGeom>
          <a:solidFill>
            <a:schemeClr val="bg1"/>
          </a:solidFill>
          <a:ln w="48514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-0.062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F4B08-22AF-9F1B-370E-542EAA60EB3F}"/>
              </a:ext>
            </a:extLst>
          </p:cNvPr>
          <p:cNvSpPr txBox="1"/>
          <p:nvPr/>
        </p:nvSpPr>
        <p:spPr>
          <a:xfrm>
            <a:off x="16418473" y="6142990"/>
            <a:ext cx="1064714" cy="553998"/>
          </a:xfrm>
          <a:prstGeom prst="rect">
            <a:avLst/>
          </a:prstGeom>
          <a:solidFill>
            <a:schemeClr val="bg1"/>
          </a:solidFill>
          <a:ln w="10617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0.774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1DF9C1-AD88-78CF-01AE-7EDC59BE69BD}"/>
              </a:ext>
            </a:extLst>
          </p:cNvPr>
          <p:cNvSpPr txBox="1"/>
          <p:nvPr/>
        </p:nvSpPr>
        <p:spPr>
          <a:xfrm>
            <a:off x="16418473" y="8880010"/>
            <a:ext cx="1064714" cy="553998"/>
          </a:xfrm>
          <a:prstGeom prst="rect">
            <a:avLst/>
          </a:prstGeom>
          <a:solidFill>
            <a:schemeClr val="bg1"/>
          </a:solidFill>
          <a:ln w="10617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0.772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6F86-4422-F291-FAEE-6FE6EE180103}"/>
              </a:ext>
            </a:extLst>
          </p:cNvPr>
          <p:cNvSpPr txBox="1"/>
          <p:nvPr/>
        </p:nvSpPr>
        <p:spPr>
          <a:xfrm>
            <a:off x="13599548" y="8876548"/>
            <a:ext cx="1181734" cy="553998"/>
          </a:xfrm>
          <a:prstGeom prst="rect">
            <a:avLst/>
          </a:prstGeom>
          <a:solidFill>
            <a:schemeClr val="bg1"/>
          </a:solidFill>
          <a:ln w="5334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-0.136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F7EE4-65A8-CBF1-9AA6-7647063CE02B}"/>
              </a:ext>
            </a:extLst>
          </p:cNvPr>
          <p:cNvSpPr txBox="1"/>
          <p:nvPr/>
        </p:nvSpPr>
        <p:spPr>
          <a:xfrm>
            <a:off x="5363719" y="6129799"/>
            <a:ext cx="1064714" cy="553998"/>
          </a:xfrm>
          <a:prstGeom prst="rect">
            <a:avLst/>
          </a:prstGeom>
          <a:solidFill>
            <a:schemeClr val="bg1"/>
          </a:solidFill>
          <a:ln w="6438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0.408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81BF56-3883-BFB8-69D6-2533D9F7EBC9}"/>
              </a:ext>
            </a:extLst>
          </p:cNvPr>
          <p:cNvSpPr txBox="1"/>
          <p:nvPr/>
        </p:nvSpPr>
        <p:spPr>
          <a:xfrm>
            <a:off x="8078718" y="7528199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-0.169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CF3C9-AA70-2C2C-1FC6-A9BB7E526592}"/>
              </a:ext>
            </a:extLst>
          </p:cNvPr>
          <p:cNvSpPr txBox="1"/>
          <p:nvPr/>
        </p:nvSpPr>
        <p:spPr>
          <a:xfrm>
            <a:off x="10897642" y="8876548"/>
            <a:ext cx="1064715" cy="553998"/>
          </a:xfrm>
          <a:prstGeom prst="rect">
            <a:avLst/>
          </a:prstGeom>
          <a:solidFill>
            <a:schemeClr val="bg1"/>
          </a:solidFill>
          <a:ln w="89154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0.686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7A766A-3D4C-34AE-FF50-45494D21A356}"/>
              </a:ext>
            </a:extLst>
          </p:cNvPr>
          <p:cNvSpPr txBox="1"/>
          <p:nvPr/>
        </p:nvSpPr>
        <p:spPr>
          <a:xfrm>
            <a:off x="5306288" y="11601994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-0.547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8148C7-7D3D-B6F6-54CC-9DFA0F534589}"/>
              </a:ext>
            </a:extLst>
          </p:cNvPr>
          <p:cNvSpPr txBox="1"/>
          <p:nvPr/>
        </p:nvSpPr>
        <p:spPr>
          <a:xfrm>
            <a:off x="8078718" y="11622934"/>
            <a:ext cx="1181734" cy="553998"/>
          </a:xfrm>
          <a:prstGeom prst="rect">
            <a:avLst/>
          </a:prstGeom>
          <a:solidFill>
            <a:schemeClr val="bg1"/>
          </a:solidFill>
          <a:ln w="53086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6041131" y="128471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A51897-E52D-9C81-B8BB-780C741F830D}"/>
              </a:ext>
            </a:extLst>
          </p:cNvPr>
          <p:cNvSpPr txBox="1"/>
          <p:nvPr/>
        </p:nvSpPr>
        <p:spPr>
          <a:xfrm>
            <a:off x="13656979" y="11601994"/>
            <a:ext cx="1064714" cy="553998"/>
          </a:xfrm>
          <a:prstGeom prst="rect">
            <a:avLst/>
          </a:prstGeom>
          <a:solidFill>
            <a:schemeClr val="bg1"/>
          </a:solidFill>
          <a:ln w="10121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0.892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41062C-018D-BE2F-CB6B-109A145AA855}"/>
              </a:ext>
            </a:extLst>
          </p:cNvPr>
          <p:cNvSpPr/>
          <p:nvPr/>
        </p:nvSpPr>
        <p:spPr>
          <a:xfrm>
            <a:off x="16041131" y="46206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520301" y="461074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F0B091-AE15-EA82-6D84-C11B22D76D84}"/>
              </a:ext>
            </a:extLst>
          </p:cNvPr>
          <p:cNvSpPr txBox="1"/>
          <p:nvPr/>
        </p:nvSpPr>
        <p:spPr>
          <a:xfrm>
            <a:off x="13656979" y="6142990"/>
            <a:ext cx="1064714" cy="553998"/>
          </a:xfrm>
          <a:prstGeom prst="rect">
            <a:avLst/>
          </a:prstGeom>
          <a:solidFill>
            <a:schemeClr val="bg1"/>
          </a:solidFill>
          <a:ln w="39497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0.144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13074FC-8060-F8A5-53B0-4F42CEDD517A}"/>
              </a:ext>
            </a:extLst>
          </p:cNvPr>
          <p:cNvSpPr txBox="1"/>
          <p:nvPr/>
        </p:nvSpPr>
        <p:spPr>
          <a:xfrm>
            <a:off x="13656979" y="4751233"/>
            <a:ext cx="1064714" cy="553998"/>
          </a:xfrm>
          <a:prstGeom prst="rect">
            <a:avLst/>
          </a:prstGeom>
          <a:solidFill>
            <a:schemeClr val="bg1"/>
          </a:solidFill>
          <a:ln w="39497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0.271</a:t>
            </a:r>
          </a:p>
        </p:txBody>
      </p: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3621095D-319A-F4B4-3F88-698568D74A99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rot="10800000" flipH="1" flipV="1">
            <a:off x="4999471" y="5028233"/>
            <a:ext cx="12861058" cy="5505036"/>
          </a:xfrm>
          <a:prstGeom prst="bentConnector5">
            <a:avLst>
              <a:gd name="adj1" fmla="val -13691"/>
              <a:gd name="adj2" fmla="val 191412"/>
              <a:gd name="adj3" fmla="val 114075"/>
            </a:avLst>
          </a:prstGeom>
          <a:ln w="5410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2475AB90-C356-7048-211D-0E7E4572FCA8}"/>
              </a:ext>
            </a:extLst>
          </p:cNvPr>
          <p:cNvSpPr txBox="1"/>
          <p:nvPr/>
        </p:nvSpPr>
        <p:spPr>
          <a:xfrm>
            <a:off x="8065255" y="15247806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-0.138</a:t>
            </a:r>
          </a:p>
        </p:txBody>
      </p: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A553C855-2535-5DA8-DAAF-32AB72802933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 flipV="1">
            <a:off x="4999471" y="7785365"/>
            <a:ext cx="13740032" cy="6845034"/>
          </a:xfrm>
          <a:prstGeom prst="bentConnector3">
            <a:avLst>
              <a:gd name="adj1" fmla="val -6476"/>
            </a:avLst>
          </a:prstGeom>
          <a:ln w="55244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66FE5F9B-0FB4-BA64-6967-67A84C11F7C7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046768" y="11906941"/>
            <a:ext cx="3627522" cy="1819395"/>
          </a:xfrm>
          <a:prstGeom prst="bentConnector3">
            <a:avLst>
              <a:gd name="adj1" fmla="val 75470"/>
            </a:avLst>
          </a:prstGeom>
          <a:ln w="5524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54018C11-335E-2E4E-F02A-B60EF684EB95}"/>
              </a:ext>
            </a:extLst>
          </p:cNvPr>
          <p:cNvSpPr txBox="1"/>
          <p:nvPr/>
        </p:nvSpPr>
        <p:spPr>
          <a:xfrm>
            <a:off x="8078718" y="14353402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-0.162</a:t>
            </a:r>
          </a:p>
        </p:txBody>
      </p: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2EC46782-6432-5DB8-19DB-F08DA56CFD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89308" y="5087160"/>
            <a:ext cx="3846152" cy="987032"/>
          </a:xfrm>
          <a:prstGeom prst="bentConnector3">
            <a:avLst>
              <a:gd name="adj1" fmla="val 622"/>
            </a:avLst>
          </a:prstGeom>
          <a:ln w="49911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8A88FE9E-5BD8-BF59-D068-BF69DE2C6B50}"/>
              </a:ext>
            </a:extLst>
          </p:cNvPr>
          <p:cNvCxnSpPr>
            <a:endCxn id="12" idx="0"/>
          </p:cNvCxnSpPr>
          <p:nvPr/>
        </p:nvCxnSpPr>
        <p:spPr>
          <a:xfrm>
            <a:off x="7805901" y="3657600"/>
            <a:ext cx="9144929" cy="963018"/>
          </a:xfrm>
          <a:prstGeom prst="bentConnector2">
            <a:avLst/>
          </a:prstGeom>
          <a:ln w="50038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5AE53384-482A-E668-ECB8-8A7546B8C645}"/>
              </a:ext>
            </a:extLst>
          </p:cNvPr>
          <p:cNvSpPr txBox="1"/>
          <p:nvPr/>
        </p:nvSpPr>
        <p:spPr>
          <a:xfrm>
            <a:off x="13656979" y="3346662"/>
            <a:ext cx="1064715" cy="553998"/>
          </a:xfrm>
          <a:prstGeom prst="rect">
            <a:avLst/>
          </a:prstGeom>
          <a:solidFill>
            <a:schemeClr val="bg1"/>
          </a:solidFill>
          <a:ln w="50038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0.242</a:t>
            </a:r>
          </a:p>
        </p:txBody>
      </p: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B4A74926-ACD6-49C0-BD80-A196D83BFBD2}"/>
              </a:ext>
            </a:extLst>
          </p:cNvPr>
          <p:cNvCxnSpPr>
            <a:stCxn id="15" idx="0"/>
            <a:endCxn id="12" idx="3"/>
          </p:cNvCxnSpPr>
          <p:nvPr/>
        </p:nvCxnSpPr>
        <p:spPr>
          <a:xfrm rot="16200000" flipH="1">
            <a:off x="11650045" y="-1151253"/>
            <a:ext cx="469608" cy="11951359"/>
          </a:xfrm>
          <a:prstGeom prst="bentConnector4">
            <a:avLst>
              <a:gd name="adj1" fmla="val -393176"/>
              <a:gd name="adj2" fmla="val 107445"/>
            </a:avLst>
          </a:prstGeom>
          <a:ln w="3949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14FE184D-7D53-4CB1-034C-0B8DAB4EDC41}"/>
              </a:ext>
            </a:extLst>
          </p:cNvPr>
          <p:cNvSpPr txBox="1"/>
          <p:nvPr/>
        </p:nvSpPr>
        <p:spPr>
          <a:xfrm>
            <a:off x="13656978" y="2470238"/>
            <a:ext cx="1064715" cy="553998"/>
          </a:xfrm>
          <a:prstGeom prst="rect">
            <a:avLst/>
          </a:prstGeom>
          <a:solidFill>
            <a:schemeClr val="bg1"/>
          </a:solidFill>
          <a:ln w="50038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0.135</a:t>
            </a:r>
          </a:p>
        </p:txBody>
      </p: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57BE757F-DDE8-FF0F-0E57-B3BC75C867C0}"/>
              </a:ext>
            </a:extLst>
          </p:cNvPr>
          <p:cNvCxnSpPr>
            <a:cxnSpLocks/>
            <a:stCxn id="16" idx="3"/>
          </p:cNvCxnSpPr>
          <p:nvPr/>
        </p:nvCxnSpPr>
        <p:spPr>
          <a:xfrm flipH="1" flipV="1">
            <a:off x="17695814" y="5524594"/>
            <a:ext cx="164715" cy="7761196"/>
          </a:xfrm>
          <a:prstGeom prst="bentConnector4">
            <a:avLst>
              <a:gd name="adj1" fmla="val -1650476"/>
              <a:gd name="adj2" fmla="val 8853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78D578F0-370A-A1B9-5909-ED158A154F31}"/>
              </a:ext>
            </a:extLst>
          </p:cNvPr>
          <p:cNvSpPr txBox="1"/>
          <p:nvPr/>
        </p:nvSpPr>
        <p:spPr>
          <a:xfrm>
            <a:off x="19999351" y="8876548"/>
            <a:ext cx="1064715" cy="55399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0.358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E5C9AA-547F-51B0-13AE-D44128C61462}"/>
              </a:ext>
            </a:extLst>
          </p:cNvPr>
          <p:cNvSpPr txBox="1"/>
          <p:nvPr/>
        </p:nvSpPr>
        <p:spPr>
          <a:xfrm>
            <a:off x="465221" y="1766235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model</a:t>
            </a:r>
          </a:p>
        </p:txBody>
      </p:sp>
    </p:spTree>
    <p:extLst>
      <p:ext uri="{BB962C8B-B14F-4D97-AF65-F5344CB8AC3E}">
        <p14:creationId xmlns:p14="http://schemas.microsoft.com/office/powerpoint/2010/main" val="233090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4EC745-9E17-623E-6B3B-CE0D653A55D7}"/>
              </a:ext>
            </a:extLst>
          </p:cNvPr>
          <p:cNvSpPr/>
          <p:nvPr/>
        </p:nvSpPr>
        <p:spPr>
          <a:xfrm>
            <a:off x="16041131" y="100946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339700" y="7775635"/>
            <a:ext cx="3675001" cy="15355"/>
          </a:xfrm>
          <a:prstGeom prst="straightConnector1">
            <a:avLst/>
          </a:prstGeom>
          <a:ln w="4851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1F2336-962F-9F09-D942-9C3DC19714C9}"/>
              </a:ext>
            </a:extLst>
          </p:cNvPr>
          <p:cNvCxnSpPr>
            <a:stCxn id="12" idx="2"/>
            <a:endCxn id="5" idx="0"/>
          </p:cNvCxnSpPr>
          <p:nvPr/>
        </p:nvCxnSpPr>
        <p:spPr>
          <a:xfrm>
            <a:off x="16950830" y="5497841"/>
            <a:ext cx="0" cy="1844299"/>
          </a:xfrm>
          <a:prstGeom prst="straightConnector1">
            <a:avLst/>
          </a:prstGeom>
          <a:ln w="106172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7B2208-1823-A802-0F62-D24A1E693A8C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16950830" y="8219363"/>
            <a:ext cx="0" cy="1875295"/>
          </a:xfrm>
          <a:prstGeom prst="straightConnector1">
            <a:avLst/>
          </a:prstGeom>
          <a:ln w="106172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45ECD6-F20B-17BC-FAA8-FBB46DBCCAFD}"/>
              </a:ext>
            </a:extLst>
          </p:cNvPr>
          <p:cNvCxnSpPr>
            <a:cxnSpLocks/>
          </p:cNvCxnSpPr>
          <p:nvPr/>
        </p:nvCxnSpPr>
        <p:spPr>
          <a:xfrm>
            <a:off x="12339698" y="5466842"/>
            <a:ext cx="3675002" cy="1853160"/>
          </a:xfrm>
          <a:prstGeom prst="straightConnector1">
            <a:avLst/>
          </a:prstGeom>
          <a:ln w="3949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14D1EFB-80B1-5ED3-6E9A-6E6C27E93512}"/>
              </a:ext>
            </a:extLst>
          </p:cNvPr>
          <p:cNvCxnSpPr>
            <a:cxnSpLocks/>
          </p:cNvCxnSpPr>
          <p:nvPr/>
        </p:nvCxnSpPr>
        <p:spPr>
          <a:xfrm>
            <a:off x="12339700" y="8229600"/>
            <a:ext cx="3675001" cy="1847897"/>
          </a:xfrm>
          <a:prstGeom prst="straightConnector1">
            <a:avLst/>
          </a:prstGeom>
          <a:ln w="5334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909170" y="5466844"/>
            <a:ext cx="0" cy="1853158"/>
          </a:xfrm>
          <a:prstGeom prst="straightConnector1">
            <a:avLst/>
          </a:prstGeom>
          <a:ln w="6438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818869" y="7785366"/>
            <a:ext cx="3674506" cy="5623"/>
          </a:xfrm>
          <a:prstGeom prst="straightConnector1">
            <a:avLst/>
          </a:prstGeom>
          <a:ln w="5600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86A50F-12A6-A917-05DA-9E0DD295FA1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1429998" y="8264526"/>
            <a:ext cx="2" cy="1812971"/>
          </a:xfrm>
          <a:prstGeom prst="straightConnector1">
            <a:avLst/>
          </a:prstGeom>
          <a:ln w="89154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F16A07-D494-F3DF-6F9B-0D35FDBA3B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909170" y="10929999"/>
            <a:ext cx="0" cy="1862076"/>
          </a:xfrm>
          <a:prstGeom prst="straightConnector1">
            <a:avLst/>
          </a:prstGeom>
          <a:ln w="7721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</p:cNvCxnSpPr>
          <p:nvPr/>
        </p:nvCxnSpPr>
        <p:spPr>
          <a:xfrm flipV="1">
            <a:off x="6818869" y="10971881"/>
            <a:ext cx="3674506" cy="1856107"/>
          </a:xfrm>
          <a:prstGeom prst="straightConnector1">
            <a:avLst/>
          </a:prstGeom>
          <a:ln w="5308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</p:cNvCxnSpPr>
          <p:nvPr/>
        </p:nvCxnSpPr>
        <p:spPr>
          <a:xfrm flipH="1" flipV="1">
            <a:off x="12366625" y="10971881"/>
            <a:ext cx="3762242" cy="1925469"/>
          </a:xfrm>
          <a:prstGeom prst="straightConnector1">
            <a:avLst/>
          </a:prstGeom>
          <a:ln w="10121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5E68F3A-26B6-6A24-4274-A664A96C1AB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2339700" y="5049358"/>
            <a:ext cx="3675001" cy="9871"/>
          </a:xfrm>
          <a:prstGeom prst="straightConnector1">
            <a:avLst/>
          </a:prstGeom>
          <a:ln w="49911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520301" y="73523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6041131" y="73421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520301" y="1007749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</a:t>
            </a:r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Ci:Ca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99471" y="1282798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8FA927-0A7C-F469-F19B-443076679806}"/>
              </a:ext>
            </a:extLst>
          </p:cNvPr>
          <p:cNvSpPr/>
          <p:nvPr/>
        </p:nvSpPr>
        <p:spPr>
          <a:xfrm>
            <a:off x="4999471" y="1005277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avg4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99471" y="734675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99471" y="458962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15B11B-79E4-1B49-E1DD-A29E02290822}"/>
              </a:ext>
            </a:extLst>
          </p:cNvPr>
          <p:cNvSpPr txBox="1"/>
          <p:nvPr/>
        </p:nvSpPr>
        <p:spPr>
          <a:xfrm>
            <a:off x="13599548" y="7503751"/>
            <a:ext cx="1181734" cy="553998"/>
          </a:xfrm>
          <a:prstGeom prst="rect">
            <a:avLst/>
          </a:prstGeom>
          <a:solidFill>
            <a:schemeClr val="bg1"/>
          </a:solidFill>
          <a:ln w="48514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-0.062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F4B08-22AF-9F1B-370E-542EAA60EB3F}"/>
              </a:ext>
            </a:extLst>
          </p:cNvPr>
          <p:cNvSpPr txBox="1"/>
          <p:nvPr/>
        </p:nvSpPr>
        <p:spPr>
          <a:xfrm>
            <a:off x="16418473" y="6142990"/>
            <a:ext cx="1064714" cy="553998"/>
          </a:xfrm>
          <a:prstGeom prst="rect">
            <a:avLst/>
          </a:prstGeom>
          <a:solidFill>
            <a:schemeClr val="bg1"/>
          </a:solidFill>
          <a:ln w="10617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0.774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1DF9C1-AD88-78CF-01AE-7EDC59BE69BD}"/>
              </a:ext>
            </a:extLst>
          </p:cNvPr>
          <p:cNvSpPr txBox="1"/>
          <p:nvPr/>
        </p:nvSpPr>
        <p:spPr>
          <a:xfrm>
            <a:off x="16418473" y="8880010"/>
            <a:ext cx="1064714" cy="553998"/>
          </a:xfrm>
          <a:prstGeom prst="rect">
            <a:avLst/>
          </a:prstGeom>
          <a:solidFill>
            <a:schemeClr val="bg1"/>
          </a:solidFill>
          <a:ln w="10617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0.772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6F86-4422-F291-FAEE-6FE6EE180103}"/>
              </a:ext>
            </a:extLst>
          </p:cNvPr>
          <p:cNvSpPr txBox="1"/>
          <p:nvPr/>
        </p:nvSpPr>
        <p:spPr>
          <a:xfrm>
            <a:off x="13599548" y="8876548"/>
            <a:ext cx="1181734" cy="553998"/>
          </a:xfrm>
          <a:prstGeom prst="rect">
            <a:avLst/>
          </a:prstGeom>
          <a:solidFill>
            <a:schemeClr val="bg1"/>
          </a:solidFill>
          <a:ln w="5334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-0.136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F7EE4-65A8-CBF1-9AA6-7647063CE02B}"/>
              </a:ext>
            </a:extLst>
          </p:cNvPr>
          <p:cNvSpPr txBox="1"/>
          <p:nvPr/>
        </p:nvSpPr>
        <p:spPr>
          <a:xfrm>
            <a:off x="5363719" y="6129799"/>
            <a:ext cx="1064714" cy="553998"/>
          </a:xfrm>
          <a:prstGeom prst="rect">
            <a:avLst/>
          </a:prstGeom>
          <a:solidFill>
            <a:schemeClr val="bg1"/>
          </a:solidFill>
          <a:ln w="6438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0.408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81BF56-3883-BFB8-69D6-2533D9F7EBC9}"/>
              </a:ext>
            </a:extLst>
          </p:cNvPr>
          <p:cNvSpPr txBox="1"/>
          <p:nvPr/>
        </p:nvSpPr>
        <p:spPr>
          <a:xfrm>
            <a:off x="8078718" y="7528199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-0.169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CF3C9-AA70-2C2C-1FC6-A9BB7E526592}"/>
              </a:ext>
            </a:extLst>
          </p:cNvPr>
          <p:cNvSpPr txBox="1"/>
          <p:nvPr/>
        </p:nvSpPr>
        <p:spPr>
          <a:xfrm>
            <a:off x="10897642" y="8876548"/>
            <a:ext cx="1064715" cy="553998"/>
          </a:xfrm>
          <a:prstGeom prst="rect">
            <a:avLst/>
          </a:prstGeom>
          <a:solidFill>
            <a:schemeClr val="bg1"/>
          </a:solidFill>
          <a:ln w="89154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0.686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7A766A-3D4C-34AE-FF50-45494D21A356}"/>
              </a:ext>
            </a:extLst>
          </p:cNvPr>
          <p:cNvSpPr txBox="1"/>
          <p:nvPr/>
        </p:nvSpPr>
        <p:spPr>
          <a:xfrm>
            <a:off x="5306288" y="11601994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-0.547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8148C7-7D3D-B6F6-54CC-9DFA0F534589}"/>
              </a:ext>
            </a:extLst>
          </p:cNvPr>
          <p:cNvSpPr txBox="1"/>
          <p:nvPr/>
        </p:nvSpPr>
        <p:spPr>
          <a:xfrm>
            <a:off x="8078718" y="11622934"/>
            <a:ext cx="1181734" cy="553998"/>
          </a:xfrm>
          <a:prstGeom prst="rect">
            <a:avLst/>
          </a:prstGeom>
          <a:solidFill>
            <a:schemeClr val="bg1"/>
          </a:solidFill>
          <a:ln w="53086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6041131" y="128471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A51897-E52D-9C81-B8BB-780C741F830D}"/>
              </a:ext>
            </a:extLst>
          </p:cNvPr>
          <p:cNvSpPr txBox="1"/>
          <p:nvPr/>
        </p:nvSpPr>
        <p:spPr>
          <a:xfrm>
            <a:off x="13656979" y="11601994"/>
            <a:ext cx="1064714" cy="553998"/>
          </a:xfrm>
          <a:prstGeom prst="rect">
            <a:avLst/>
          </a:prstGeom>
          <a:solidFill>
            <a:schemeClr val="bg1"/>
          </a:solidFill>
          <a:ln w="10121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0.892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41062C-018D-BE2F-CB6B-109A145AA855}"/>
              </a:ext>
            </a:extLst>
          </p:cNvPr>
          <p:cNvSpPr/>
          <p:nvPr/>
        </p:nvSpPr>
        <p:spPr>
          <a:xfrm>
            <a:off x="16041131" y="46206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520301" y="461074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F0B091-AE15-EA82-6D84-C11B22D76D84}"/>
              </a:ext>
            </a:extLst>
          </p:cNvPr>
          <p:cNvSpPr txBox="1"/>
          <p:nvPr/>
        </p:nvSpPr>
        <p:spPr>
          <a:xfrm>
            <a:off x="13656979" y="6142990"/>
            <a:ext cx="1064714" cy="553998"/>
          </a:xfrm>
          <a:prstGeom prst="rect">
            <a:avLst/>
          </a:prstGeom>
          <a:solidFill>
            <a:schemeClr val="bg1"/>
          </a:solidFill>
          <a:ln w="39497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0.144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13074FC-8060-F8A5-53B0-4F42CEDD517A}"/>
              </a:ext>
            </a:extLst>
          </p:cNvPr>
          <p:cNvSpPr txBox="1"/>
          <p:nvPr/>
        </p:nvSpPr>
        <p:spPr>
          <a:xfrm>
            <a:off x="13656979" y="4751233"/>
            <a:ext cx="1064714" cy="553998"/>
          </a:xfrm>
          <a:prstGeom prst="rect">
            <a:avLst/>
          </a:prstGeom>
          <a:solidFill>
            <a:schemeClr val="bg1"/>
          </a:solidFill>
          <a:ln w="39497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0.271</a:t>
            </a:r>
          </a:p>
        </p:txBody>
      </p: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3621095D-319A-F4B4-3F88-698568D74A99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rot="10800000" flipH="1" flipV="1">
            <a:off x="4999471" y="5028233"/>
            <a:ext cx="12861058" cy="5505036"/>
          </a:xfrm>
          <a:prstGeom prst="bentConnector5">
            <a:avLst>
              <a:gd name="adj1" fmla="val -13691"/>
              <a:gd name="adj2" fmla="val 191412"/>
              <a:gd name="adj3" fmla="val 114075"/>
            </a:avLst>
          </a:prstGeom>
          <a:ln w="5410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2475AB90-C356-7048-211D-0E7E4572FCA8}"/>
              </a:ext>
            </a:extLst>
          </p:cNvPr>
          <p:cNvSpPr txBox="1"/>
          <p:nvPr/>
        </p:nvSpPr>
        <p:spPr>
          <a:xfrm>
            <a:off x="8065255" y="15247806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-0.138</a:t>
            </a:r>
          </a:p>
        </p:txBody>
      </p: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A553C855-2535-5DA8-DAAF-32AB72802933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 flipV="1">
            <a:off x="4999471" y="7785365"/>
            <a:ext cx="13740032" cy="6845034"/>
          </a:xfrm>
          <a:prstGeom prst="bentConnector3">
            <a:avLst>
              <a:gd name="adj1" fmla="val -6476"/>
            </a:avLst>
          </a:prstGeom>
          <a:ln w="55244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66FE5F9B-0FB4-BA64-6967-67A84C11F7C7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046768" y="11906941"/>
            <a:ext cx="3627522" cy="1819395"/>
          </a:xfrm>
          <a:prstGeom prst="bentConnector3">
            <a:avLst>
              <a:gd name="adj1" fmla="val 75470"/>
            </a:avLst>
          </a:prstGeom>
          <a:ln w="5524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54018C11-335E-2E4E-F02A-B60EF684EB95}"/>
              </a:ext>
            </a:extLst>
          </p:cNvPr>
          <p:cNvSpPr txBox="1"/>
          <p:nvPr/>
        </p:nvSpPr>
        <p:spPr>
          <a:xfrm>
            <a:off x="8078718" y="14353402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-0.162</a:t>
            </a:r>
          </a:p>
        </p:txBody>
      </p: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2EC46782-6432-5DB8-19DB-F08DA56CFD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89308" y="5087160"/>
            <a:ext cx="3846152" cy="987032"/>
          </a:xfrm>
          <a:prstGeom prst="bentConnector3">
            <a:avLst>
              <a:gd name="adj1" fmla="val 622"/>
            </a:avLst>
          </a:prstGeom>
          <a:ln w="49911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8A88FE9E-5BD8-BF59-D068-BF69DE2C6B50}"/>
              </a:ext>
            </a:extLst>
          </p:cNvPr>
          <p:cNvCxnSpPr>
            <a:endCxn id="12" idx="0"/>
          </p:cNvCxnSpPr>
          <p:nvPr/>
        </p:nvCxnSpPr>
        <p:spPr>
          <a:xfrm>
            <a:off x="7805901" y="3657600"/>
            <a:ext cx="9144929" cy="963018"/>
          </a:xfrm>
          <a:prstGeom prst="bentConnector2">
            <a:avLst/>
          </a:prstGeom>
          <a:ln w="50038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5AE53384-482A-E668-ECB8-8A7546B8C645}"/>
              </a:ext>
            </a:extLst>
          </p:cNvPr>
          <p:cNvSpPr txBox="1"/>
          <p:nvPr/>
        </p:nvSpPr>
        <p:spPr>
          <a:xfrm>
            <a:off x="13656979" y="3346662"/>
            <a:ext cx="1064715" cy="553998"/>
          </a:xfrm>
          <a:prstGeom prst="rect">
            <a:avLst/>
          </a:prstGeom>
          <a:solidFill>
            <a:schemeClr val="bg1"/>
          </a:solidFill>
          <a:ln w="50038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0.242</a:t>
            </a:r>
          </a:p>
        </p:txBody>
      </p: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B4A74926-ACD6-49C0-BD80-A196D83BFBD2}"/>
              </a:ext>
            </a:extLst>
          </p:cNvPr>
          <p:cNvCxnSpPr>
            <a:stCxn id="15" idx="0"/>
            <a:endCxn id="12" idx="3"/>
          </p:cNvCxnSpPr>
          <p:nvPr/>
        </p:nvCxnSpPr>
        <p:spPr>
          <a:xfrm rot="16200000" flipH="1">
            <a:off x="11650045" y="-1151253"/>
            <a:ext cx="469608" cy="11951359"/>
          </a:xfrm>
          <a:prstGeom prst="bentConnector4">
            <a:avLst>
              <a:gd name="adj1" fmla="val -393176"/>
              <a:gd name="adj2" fmla="val 107445"/>
            </a:avLst>
          </a:prstGeom>
          <a:ln w="3949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14FE184D-7D53-4CB1-034C-0B8DAB4EDC41}"/>
              </a:ext>
            </a:extLst>
          </p:cNvPr>
          <p:cNvSpPr txBox="1"/>
          <p:nvPr/>
        </p:nvSpPr>
        <p:spPr>
          <a:xfrm>
            <a:off x="13656978" y="2470238"/>
            <a:ext cx="1064715" cy="553998"/>
          </a:xfrm>
          <a:prstGeom prst="rect">
            <a:avLst/>
          </a:prstGeom>
          <a:solidFill>
            <a:schemeClr val="bg1"/>
          </a:solidFill>
          <a:ln w="50038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0.135</a:t>
            </a:r>
          </a:p>
        </p:txBody>
      </p: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57BE757F-DDE8-FF0F-0E57-B3BC75C867C0}"/>
              </a:ext>
            </a:extLst>
          </p:cNvPr>
          <p:cNvCxnSpPr>
            <a:cxnSpLocks/>
            <a:stCxn id="16" idx="3"/>
          </p:cNvCxnSpPr>
          <p:nvPr/>
        </p:nvCxnSpPr>
        <p:spPr>
          <a:xfrm flipH="1" flipV="1">
            <a:off x="17695814" y="5524594"/>
            <a:ext cx="164715" cy="7761196"/>
          </a:xfrm>
          <a:prstGeom prst="bentConnector4">
            <a:avLst>
              <a:gd name="adj1" fmla="val -1650476"/>
              <a:gd name="adj2" fmla="val 8853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78D578F0-370A-A1B9-5909-ED158A154F31}"/>
              </a:ext>
            </a:extLst>
          </p:cNvPr>
          <p:cNvSpPr txBox="1"/>
          <p:nvPr/>
        </p:nvSpPr>
        <p:spPr>
          <a:xfrm>
            <a:off x="19999351" y="8876548"/>
            <a:ext cx="1064715" cy="55399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0.358</a:t>
            </a:r>
          </a:p>
        </p:txBody>
      </p:sp>
    </p:spTree>
    <p:extLst>
      <p:ext uri="{BB962C8B-B14F-4D97-AF65-F5344CB8AC3E}">
        <p14:creationId xmlns:p14="http://schemas.microsoft.com/office/powerpoint/2010/main" val="78738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61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E0B5AA-B426-A909-BDA5-9069156E8664}"/>
              </a:ext>
            </a:extLst>
          </p:cNvPr>
          <p:cNvCxnSpPr>
            <a:cxnSpLocks/>
            <a:stCxn id="33" idx="3"/>
            <a:endCxn id="42" idx="1"/>
          </p:cNvCxnSpPr>
          <p:nvPr/>
        </p:nvCxnSpPr>
        <p:spPr>
          <a:xfrm>
            <a:off x="8197893" y="9138019"/>
            <a:ext cx="507958" cy="5985"/>
          </a:xfrm>
          <a:prstGeom prst="straightConnector1">
            <a:avLst/>
          </a:prstGeom>
          <a:ln w="2349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980C1F-2151-7A30-A5ED-9C759223F4F6}"/>
              </a:ext>
            </a:extLst>
          </p:cNvPr>
          <p:cNvSpPr txBox="1"/>
          <p:nvPr/>
        </p:nvSpPr>
        <p:spPr>
          <a:xfrm>
            <a:off x="7218140" y="8907186"/>
            <a:ext cx="979755" cy="461665"/>
          </a:xfrm>
          <a:prstGeom prst="rect">
            <a:avLst/>
          </a:prstGeom>
          <a:solidFill>
            <a:schemeClr val="bg1"/>
          </a:solidFill>
          <a:ln w="23495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-0.077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300821-93A1-20EC-8836-2C0408F2277D}"/>
              </a:ext>
            </a:extLst>
          </p:cNvPr>
          <p:cNvCxnSpPr>
            <a:cxnSpLocks/>
          </p:cNvCxnSpPr>
          <p:nvPr/>
        </p:nvCxnSpPr>
        <p:spPr>
          <a:xfrm>
            <a:off x="6063343" y="7271658"/>
            <a:ext cx="0" cy="3744684"/>
          </a:xfrm>
          <a:prstGeom prst="straightConnector1">
            <a:avLst/>
          </a:prstGeom>
          <a:ln w="56261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EDC2CC-31C8-86F9-A7D8-9AA1FF8C6344}"/>
              </a:ext>
            </a:extLst>
          </p:cNvPr>
          <p:cNvSpPr txBox="1"/>
          <p:nvPr/>
        </p:nvSpPr>
        <p:spPr>
          <a:xfrm>
            <a:off x="5624764" y="8894486"/>
            <a:ext cx="877163" cy="461665"/>
          </a:xfrm>
          <a:prstGeom prst="rect">
            <a:avLst/>
          </a:prstGeom>
          <a:solidFill>
            <a:schemeClr val="bg1"/>
          </a:solidFill>
          <a:ln w="56261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0.408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858AC7B6-8584-D511-4746-711374F925C5}"/>
              </a:ext>
            </a:extLst>
          </p:cNvPr>
          <p:cNvCxnSpPr>
            <a:cxnSpLocks/>
          </p:cNvCxnSpPr>
          <p:nvPr/>
        </p:nvCxnSpPr>
        <p:spPr>
          <a:xfrm rot="5400000">
            <a:off x="1510456" y="9420676"/>
            <a:ext cx="6390097" cy="691291"/>
          </a:xfrm>
          <a:prstGeom prst="bentConnector3">
            <a:avLst>
              <a:gd name="adj1" fmla="val 49"/>
            </a:avLst>
          </a:prstGeom>
          <a:ln w="23368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56C1BD30-41DE-924A-B150-3688E456355B}"/>
              </a:ext>
            </a:extLst>
          </p:cNvPr>
          <p:cNvCxnSpPr>
            <a:cxnSpLocks/>
            <a:stCxn id="39" idx="3"/>
            <a:endCxn id="33" idx="0"/>
          </p:cNvCxnSpPr>
          <p:nvPr/>
        </p:nvCxnSpPr>
        <p:spPr>
          <a:xfrm>
            <a:off x="7053945" y="6580417"/>
            <a:ext cx="654073" cy="2326769"/>
          </a:xfrm>
          <a:prstGeom prst="bentConnector2">
            <a:avLst/>
          </a:prstGeom>
          <a:ln w="2349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A040BB4-503A-C7A6-4819-4E9E1C85AA6B}"/>
              </a:ext>
            </a:extLst>
          </p:cNvPr>
          <p:cNvCxnSpPr>
            <a:cxnSpLocks/>
          </p:cNvCxnSpPr>
          <p:nvPr/>
        </p:nvCxnSpPr>
        <p:spPr>
          <a:xfrm flipV="1">
            <a:off x="7053945" y="9835247"/>
            <a:ext cx="1900977" cy="1565915"/>
          </a:xfrm>
          <a:prstGeom prst="bentConnector3">
            <a:avLst>
              <a:gd name="adj1" fmla="val 99861"/>
            </a:avLst>
          </a:prstGeom>
          <a:ln w="3187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3B97EC1E-A658-7F0A-F057-769C12DF2A1F}"/>
              </a:ext>
            </a:extLst>
          </p:cNvPr>
          <p:cNvCxnSpPr>
            <a:cxnSpLocks/>
          </p:cNvCxnSpPr>
          <p:nvPr/>
        </p:nvCxnSpPr>
        <p:spPr>
          <a:xfrm flipV="1">
            <a:off x="4359859" y="12419870"/>
            <a:ext cx="12053913" cy="572332"/>
          </a:xfrm>
          <a:prstGeom prst="bentConnector3">
            <a:avLst>
              <a:gd name="adj1" fmla="val 99941"/>
            </a:avLst>
          </a:prstGeom>
          <a:ln w="23368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A6C1F97-6788-8ECD-B2E5-2019E0339224}"/>
              </a:ext>
            </a:extLst>
          </p:cNvPr>
          <p:cNvSpPr txBox="1"/>
          <p:nvPr/>
        </p:nvSpPr>
        <p:spPr>
          <a:xfrm>
            <a:off x="11160603" y="12730537"/>
            <a:ext cx="986874" cy="461665"/>
          </a:xfrm>
          <a:prstGeom prst="rect">
            <a:avLst/>
          </a:prstGeom>
          <a:solidFill>
            <a:schemeClr val="bg1"/>
          </a:solidFill>
          <a:ln w="23368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-0.068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94D5161-6720-2B41-BAF0-87962AE695E7}"/>
              </a:ext>
            </a:extLst>
          </p:cNvPr>
          <p:cNvCxnSpPr>
            <a:cxnSpLocks/>
          </p:cNvCxnSpPr>
          <p:nvPr/>
        </p:nvCxnSpPr>
        <p:spPr>
          <a:xfrm flipV="1">
            <a:off x="9645321" y="4765199"/>
            <a:ext cx="10499059" cy="1125317"/>
          </a:xfrm>
          <a:prstGeom prst="bentConnector3">
            <a:avLst>
              <a:gd name="adj1" fmla="val 42"/>
            </a:avLst>
          </a:prstGeom>
          <a:ln w="52832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0382CB4-5571-73B5-7F06-229DD260EF01}"/>
              </a:ext>
            </a:extLst>
          </p:cNvPr>
          <p:cNvCxnSpPr>
            <a:cxnSpLocks/>
          </p:cNvCxnSpPr>
          <p:nvPr/>
        </p:nvCxnSpPr>
        <p:spPr>
          <a:xfrm rot="5400000">
            <a:off x="14968845" y="7244857"/>
            <a:ext cx="7626710" cy="2674411"/>
          </a:xfrm>
          <a:prstGeom prst="bentConnector3">
            <a:avLst>
              <a:gd name="adj1" fmla="val 107616"/>
            </a:avLst>
          </a:prstGeom>
          <a:ln w="52832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FFFD8BE-0973-7554-4EC6-01C3519BD211}"/>
              </a:ext>
            </a:extLst>
          </p:cNvPr>
          <p:cNvSpPr txBox="1"/>
          <p:nvPr/>
        </p:nvSpPr>
        <p:spPr>
          <a:xfrm>
            <a:off x="14924149" y="4548898"/>
            <a:ext cx="877163" cy="461665"/>
          </a:xfrm>
          <a:prstGeom prst="rect">
            <a:avLst/>
          </a:prstGeom>
          <a:solidFill>
            <a:schemeClr val="bg1"/>
          </a:solidFill>
          <a:ln w="5283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0.396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0141E55B-F0B5-C76A-443D-E6B1EBBA03B4}"/>
              </a:ext>
            </a:extLst>
          </p:cNvPr>
          <p:cNvCxnSpPr>
            <a:cxnSpLocks/>
          </p:cNvCxnSpPr>
          <p:nvPr/>
        </p:nvCxnSpPr>
        <p:spPr>
          <a:xfrm flipV="1">
            <a:off x="13264001" y="5197726"/>
            <a:ext cx="6040169" cy="685009"/>
          </a:xfrm>
          <a:prstGeom prst="bentConnector3">
            <a:avLst>
              <a:gd name="adj1" fmla="val -252"/>
            </a:avLst>
          </a:prstGeom>
          <a:ln w="57023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CCD4069-EA92-FB6E-7F5D-315697DEDB13}"/>
              </a:ext>
            </a:extLst>
          </p:cNvPr>
          <p:cNvCxnSpPr>
            <a:cxnSpLocks/>
          </p:cNvCxnSpPr>
          <p:nvPr/>
        </p:nvCxnSpPr>
        <p:spPr>
          <a:xfrm rot="5400000">
            <a:off x="15084378" y="8023014"/>
            <a:ext cx="7051311" cy="1388273"/>
          </a:xfrm>
          <a:prstGeom prst="bentConnector3">
            <a:avLst>
              <a:gd name="adj1" fmla="val 99890"/>
            </a:avLst>
          </a:prstGeom>
          <a:ln w="57023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C646415-FDF9-9D16-30D9-83B3C7A05D12}"/>
              </a:ext>
            </a:extLst>
          </p:cNvPr>
          <p:cNvSpPr txBox="1"/>
          <p:nvPr/>
        </p:nvSpPr>
        <p:spPr>
          <a:xfrm>
            <a:off x="13843479" y="4973576"/>
            <a:ext cx="877163" cy="461665"/>
          </a:xfrm>
          <a:prstGeom prst="rect">
            <a:avLst/>
          </a:prstGeom>
          <a:solidFill>
            <a:schemeClr val="bg1"/>
          </a:solidFill>
          <a:ln w="57023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0.433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601B0E9D-1DDC-4179-E5B2-9AF4D51F69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07911" y="6966091"/>
            <a:ext cx="4007" cy="10370457"/>
          </a:xfrm>
          <a:prstGeom prst="bentConnector2">
            <a:avLst/>
          </a:prstGeom>
          <a:ln w="9906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BF7936F-913B-1D6C-0710-9A047E3CAD73}"/>
              </a:ext>
            </a:extLst>
          </p:cNvPr>
          <p:cNvSpPr txBox="1"/>
          <p:nvPr/>
        </p:nvSpPr>
        <p:spPr>
          <a:xfrm>
            <a:off x="11160605" y="11891334"/>
            <a:ext cx="979755" cy="461665"/>
          </a:xfrm>
          <a:prstGeom prst="rect">
            <a:avLst/>
          </a:prstGeom>
          <a:solidFill>
            <a:schemeClr val="bg1"/>
          </a:solidFill>
          <a:ln w="9906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0.055</a:t>
            </a:r>
          </a:p>
        </p:txBody>
      </p: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4C16B26D-1880-46D0-26F6-8993300638D6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 rot="16200000" flipH="1">
            <a:off x="14515555" y="8611150"/>
            <a:ext cx="1177682" cy="3625875"/>
          </a:xfrm>
          <a:prstGeom prst="bentConnector3">
            <a:avLst>
              <a:gd name="adj1" fmla="val 50000"/>
            </a:avLst>
          </a:prstGeom>
          <a:ln w="24003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6D206C9-BE77-83F8-F69A-4F4CEDB7C8F0}"/>
              </a:ext>
            </a:extLst>
          </p:cNvPr>
          <p:cNvSpPr txBox="1"/>
          <p:nvPr/>
        </p:nvSpPr>
        <p:spPr>
          <a:xfrm>
            <a:off x="14535176" y="10183965"/>
            <a:ext cx="979756" cy="461665"/>
          </a:xfrm>
          <a:prstGeom prst="rect">
            <a:avLst/>
          </a:prstGeom>
          <a:solidFill>
            <a:schemeClr val="bg1"/>
          </a:solidFill>
          <a:ln w="24003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-0.070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203D618-5076-9892-5C0D-A178A8150F2D}"/>
              </a:ext>
            </a:extLst>
          </p:cNvPr>
          <p:cNvCxnSpPr>
            <a:cxnSpLocks/>
          </p:cNvCxnSpPr>
          <p:nvPr/>
        </p:nvCxnSpPr>
        <p:spPr>
          <a:xfrm>
            <a:off x="13290974" y="6571271"/>
            <a:ext cx="0" cy="1874002"/>
          </a:xfrm>
          <a:prstGeom prst="straightConnector1">
            <a:avLst/>
          </a:prstGeom>
          <a:ln w="141732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6CC9E99-4165-01CD-F030-91153B3233BC}"/>
              </a:ext>
            </a:extLst>
          </p:cNvPr>
          <p:cNvSpPr txBox="1"/>
          <p:nvPr/>
        </p:nvSpPr>
        <p:spPr>
          <a:xfrm>
            <a:off x="12832615" y="7448033"/>
            <a:ext cx="877163" cy="461665"/>
          </a:xfrm>
          <a:prstGeom prst="rect">
            <a:avLst/>
          </a:prstGeom>
          <a:solidFill>
            <a:schemeClr val="bg1"/>
          </a:solidFill>
          <a:ln w="141732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0.892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19E97EF-9DD5-2F0B-130D-6D2388183F3F}"/>
              </a:ext>
            </a:extLst>
          </p:cNvPr>
          <p:cNvCxnSpPr/>
          <p:nvPr/>
        </p:nvCxnSpPr>
        <p:spPr>
          <a:xfrm flipH="1">
            <a:off x="14282059" y="9143998"/>
            <a:ext cx="1632858" cy="0"/>
          </a:xfrm>
          <a:prstGeom prst="straightConnector1">
            <a:avLst/>
          </a:prstGeom>
          <a:ln w="9652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238A3F4-8CA1-F6F2-6595-B45F5C5551D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689215" y="7275073"/>
            <a:ext cx="0" cy="1146852"/>
          </a:xfrm>
          <a:prstGeom prst="straightConnector1">
            <a:avLst/>
          </a:prstGeom>
          <a:ln w="24638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B74F445-A52C-CC92-5C9F-26A6C584DFB7}"/>
              </a:ext>
            </a:extLst>
          </p:cNvPr>
          <p:cNvSpPr/>
          <p:nvPr/>
        </p:nvSpPr>
        <p:spPr>
          <a:xfrm>
            <a:off x="15926734" y="11012927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nitrogen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FF0E83-3D3A-DE04-9CB6-1D10465ADD2C}"/>
              </a:ext>
            </a:extLst>
          </p:cNvPr>
          <p:cNvSpPr/>
          <p:nvPr/>
        </p:nvSpPr>
        <p:spPr>
          <a:xfrm>
            <a:off x="5072743" y="11016343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nitrogen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8AC9D3-A0FE-BAD6-937E-7D5A2722D60C}"/>
              </a:ext>
            </a:extLst>
          </p:cNvPr>
          <p:cNvSpPr/>
          <p:nvPr/>
        </p:nvSpPr>
        <p:spPr>
          <a:xfrm>
            <a:off x="5072743" y="588917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B2735C-7F63-29A4-69B1-67E4D8E0C79C}"/>
              </a:ext>
            </a:extLst>
          </p:cNvPr>
          <p:cNvSpPr/>
          <p:nvPr/>
        </p:nvSpPr>
        <p:spPr>
          <a:xfrm>
            <a:off x="8698615" y="5892587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fixation ability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51EDF-2134-D951-F607-AE0DC624C032}"/>
              </a:ext>
            </a:extLst>
          </p:cNvPr>
          <p:cNvSpPr/>
          <p:nvPr/>
        </p:nvSpPr>
        <p:spPr>
          <a:xfrm>
            <a:off x="12300859" y="5885164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C58BF-B54E-BA2F-D111-5037A627D595}"/>
              </a:ext>
            </a:extLst>
          </p:cNvPr>
          <p:cNvSpPr/>
          <p:nvPr/>
        </p:nvSpPr>
        <p:spPr>
          <a:xfrm>
            <a:off x="12300859" y="8452759"/>
            <a:ext cx="1981200" cy="1382486"/>
          </a:xfrm>
          <a:prstGeom prst="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F88868-3332-0348-FFC7-7E644FA84D13}"/>
              </a:ext>
            </a:extLst>
          </p:cNvPr>
          <p:cNvSpPr txBox="1"/>
          <p:nvPr/>
        </p:nvSpPr>
        <p:spPr>
          <a:xfrm>
            <a:off x="9199339" y="7605801"/>
            <a:ext cx="979755" cy="461665"/>
          </a:xfrm>
          <a:prstGeom prst="rect">
            <a:avLst/>
          </a:prstGeom>
          <a:solidFill>
            <a:schemeClr val="bg1"/>
          </a:solidFill>
          <a:ln w="24638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-0.072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6C963D3-A037-AA03-21EE-F9FD4D30904A}"/>
              </a:ext>
            </a:extLst>
          </p:cNvPr>
          <p:cNvCxnSpPr>
            <a:cxnSpLocks/>
          </p:cNvCxnSpPr>
          <p:nvPr/>
        </p:nvCxnSpPr>
        <p:spPr>
          <a:xfrm flipV="1">
            <a:off x="16931006" y="7297100"/>
            <a:ext cx="1104" cy="1158626"/>
          </a:xfrm>
          <a:prstGeom prst="straightConnector1">
            <a:avLst/>
          </a:prstGeom>
          <a:ln w="6032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2BFA210-1EF0-9547-4715-BA37CF7BD3EB}"/>
              </a:ext>
            </a:extLst>
          </p:cNvPr>
          <p:cNvSpPr txBox="1"/>
          <p:nvPr/>
        </p:nvSpPr>
        <p:spPr>
          <a:xfrm>
            <a:off x="16440269" y="7791385"/>
            <a:ext cx="979755" cy="461665"/>
          </a:xfrm>
          <a:prstGeom prst="rect">
            <a:avLst/>
          </a:prstGeom>
          <a:solidFill>
            <a:schemeClr val="bg1"/>
          </a:solidFill>
          <a:ln w="60325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-0.547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B61D5-3809-B67F-F28A-43F8F95032C1}"/>
              </a:ext>
            </a:extLst>
          </p:cNvPr>
          <p:cNvSpPr/>
          <p:nvPr/>
        </p:nvSpPr>
        <p:spPr>
          <a:xfrm>
            <a:off x="15926733" y="5889172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Vapor pressure deficit</a:t>
            </a:r>
          </a:p>
        </p:txBody>
      </p: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629DB861-A3E9-4840-7238-A52E0BFB93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098490" y="6601410"/>
            <a:ext cx="796653" cy="2039470"/>
          </a:xfrm>
          <a:prstGeom prst="bentConnector2">
            <a:avLst/>
          </a:prstGeom>
          <a:ln w="27051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A4B64FD-2DE2-AF98-FA08-FD9285A71FA9}"/>
              </a:ext>
            </a:extLst>
          </p:cNvPr>
          <p:cNvCxnSpPr>
            <a:cxnSpLocks/>
          </p:cNvCxnSpPr>
          <p:nvPr/>
        </p:nvCxnSpPr>
        <p:spPr>
          <a:xfrm flipH="1">
            <a:off x="14303375" y="8640880"/>
            <a:ext cx="804638" cy="0"/>
          </a:xfrm>
          <a:prstGeom prst="straightConnector1">
            <a:avLst/>
          </a:prstGeom>
          <a:ln w="2514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591DC4B8-EF7C-9623-380E-8EC9F506BCC0}"/>
              </a:ext>
            </a:extLst>
          </p:cNvPr>
          <p:cNvSpPr txBox="1"/>
          <p:nvPr/>
        </p:nvSpPr>
        <p:spPr>
          <a:xfrm>
            <a:off x="14606213" y="7643891"/>
            <a:ext cx="979755" cy="461665"/>
          </a:xfrm>
          <a:prstGeom prst="rect">
            <a:avLst/>
          </a:prstGeom>
          <a:solidFill>
            <a:schemeClr val="bg1"/>
          </a:solidFill>
          <a:ln w="27051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-0.121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E3B6DEE-336F-3561-BA7E-405736118315}"/>
              </a:ext>
            </a:extLst>
          </p:cNvPr>
          <p:cNvSpPr txBox="1"/>
          <p:nvPr/>
        </p:nvSpPr>
        <p:spPr>
          <a:xfrm>
            <a:off x="14685308" y="8887720"/>
            <a:ext cx="877163" cy="461665"/>
          </a:xfrm>
          <a:prstGeom prst="rect">
            <a:avLst/>
          </a:prstGeom>
          <a:solidFill>
            <a:schemeClr val="bg1"/>
          </a:solidFill>
          <a:ln w="9652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0.065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037C4D7-0637-788E-3DEA-747A3177AA37}"/>
              </a:ext>
            </a:extLst>
          </p:cNvPr>
          <p:cNvSpPr txBox="1"/>
          <p:nvPr/>
        </p:nvSpPr>
        <p:spPr>
          <a:xfrm>
            <a:off x="7514555" y="11168682"/>
            <a:ext cx="979755" cy="461665"/>
          </a:xfrm>
          <a:prstGeom prst="rect">
            <a:avLst/>
          </a:prstGeom>
          <a:solidFill>
            <a:schemeClr val="bg1"/>
          </a:solidFill>
          <a:ln w="31876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-0.169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47902-E9F8-72DE-A9F1-BEBBEB588E49}"/>
              </a:ext>
            </a:extLst>
          </p:cNvPr>
          <p:cNvSpPr txBox="1"/>
          <p:nvPr/>
        </p:nvSpPr>
        <p:spPr>
          <a:xfrm>
            <a:off x="265281" y="15833928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psem</a:t>
            </a:r>
            <a:r>
              <a:rPr lang="en-US" dirty="0"/>
              <a:t> SEM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2EBF9B-B494-6BAC-662C-17157CAC7101}"/>
              </a:ext>
            </a:extLst>
          </p:cNvPr>
          <p:cNvSpPr/>
          <p:nvPr/>
        </p:nvSpPr>
        <p:spPr>
          <a:xfrm>
            <a:off x="15914917" y="8452343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</a:t>
            </a:r>
            <a:r>
              <a:rPr lang="en-US" sz="2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A4E3AC5-DBE5-EB33-B7CD-04144A8BA1F6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11877132" y="7654567"/>
            <a:ext cx="1868925" cy="6230283"/>
          </a:xfrm>
          <a:prstGeom prst="bentConnector2">
            <a:avLst/>
          </a:prstGeom>
          <a:ln w="3352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17C3B9-C747-8A40-C16F-CDCC80EC57A1}"/>
              </a:ext>
            </a:extLst>
          </p:cNvPr>
          <p:cNvSpPr txBox="1"/>
          <p:nvPr/>
        </p:nvSpPr>
        <p:spPr>
          <a:xfrm>
            <a:off x="9244150" y="10308044"/>
            <a:ext cx="979755" cy="461665"/>
          </a:xfrm>
          <a:prstGeom prst="rect">
            <a:avLst/>
          </a:prstGeom>
          <a:solidFill>
            <a:schemeClr val="bg1"/>
          </a:solidFill>
          <a:ln w="33528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-0.176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1A532E-9DD7-CAEE-B7AF-9161BDEA3277}"/>
              </a:ext>
            </a:extLst>
          </p:cNvPr>
          <p:cNvCxnSpPr>
            <a:cxnSpLocks/>
          </p:cNvCxnSpPr>
          <p:nvPr/>
        </p:nvCxnSpPr>
        <p:spPr>
          <a:xfrm flipH="1">
            <a:off x="10668001" y="9144002"/>
            <a:ext cx="1632858" cy="0"/>
          </a:xfrm>
          <a:prstGeom prst="straightConnector1">
            <a:avLst/>
          </a:prstGeom>
          <a:ln w="123444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ABD287D-5385-1DD2-FBC0-80C4519C666F}"/>
              </a:ext>
            </a:extLst>
          </p:cNvPr>
          <p:cNvSpPr/>
          <p:nvPr/>
        </p:nvSpPr>
        <p:spPr>
          <a:xfrm>
            <a:off x="8705851" y="8452759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03CE8-4F8E-48CB-6CBF-AB028BEB25CC}"/>
              </a:ext>
            </a:extLst>
          </p:cNvPr>
          <p:cNvSpPr txBox="1"/>
          <p:nvPr/>
        </p:nvSpPr>
        <p:spPr>
          <a:xfrm>
            <a:off x="11168723" y="8921985"/>
            <a:ext cx="979756" cy="461665"/>
          </a:xfrm>
          <a:prstGeom prst="rect">
            <a:avLst/>
          </a:prstGeom>
          <a:solidFill>
            <a:schemeClr val="bg1"/>
          </a:solidFill>
          <a:ln w="123444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0.686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7305B70-A548-9059-1FD6-A9E4F8A32B66}"/>
              </a:ext>
            </a:extLst>
          </p:cNvPr>
          <p:cNvCxnSpPr/>
          <p:nvPr/>
        </p:nvCxnSpPr>
        <p:spPr>
          <a:xfrm>
            <a:off x="17526000" y="9834829"/>
            <a:ext cx="0" cy="1178098"/>
          </a:xfrm>
          <a:prstGeom prst="straightConnector1">
            <a:avLst/>
          </a:prstGeom>
          <a:ln w="1397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1EEF96D-E609-22E4-0260-739D11D26C18}"/>
              </a:ext>
            </a:extLst>
          </p:cNvPr>
          <p:cNvSpPr txBox="1"/>
          <p:nvPr/>
        </p:nvSpPr>
        <p:spPr>
          <a:xfrm>
            <a:off x="17036122" y="10145972"/>
            <a:ext cx="979756" cy="461665"/>
          </a:xfrm>
          <a:prstGeom prst="rect">
            <a:avLst/>
          </a:prstGeom>
          <a:solidFill>
            <a:schemeClr val="bg1"/>
          </a:solidFill>
          <a:ln w="13970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0.015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17E885F3-9C7F-D6B5-A828-2D8F047A774F}"/>
              </a:ext>
            </a:extLst>
          </p:cNvPr>
          <p:cNvCxnSpPr>
            <a:stCxn id="22" idx="3"/>
          </p:cNvCxnSpPr>
          <p:nvPr/>
        </p:nvCxnSpPr>
        <p:spPr>
          <a:xfrm>
            <a:off x="17907933" y="6580417"/>
            <a:ext cx="702098" cy="4819097"/>
          </a:xfrm>
          <a:prstGeom prst="bentConnector2">
            <a:avLst/>
          </a:prstGeom>
          <a:ln w="17653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17D5F78-F283-264D-61ED-9587502026E4}"/>
              </a:ext>
            </a:extLst>
          </p:cNvPr>
          <p:cNvCxnSpPr/>
          <p:nvPr/>
        </p:nvCxnSpPr>
        <p:spPr>
          <a:xfrm flipH="1">
            <a:off x="17915895" y="11399512"/>
            <a:ext cx="694136" cy="0"/>
          </a:xfrm>
          <a:prstGeom prst="straightConnector1">
            <a:avLst/>
          </a:prstGeom>
          <a:ln w="17653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CA4FBB4-D473-9C8E-785D-BFD8977E709C}"/>
              </a:ext>
            </a:extLst>
          </p:cNvPr>
          <p:cNvSpPr txBox="1"/>
          <p:nvPr/>
        </p:nvSpPr>
        <p:spPr>
          <a:xfrm>
            <a:off x="18120153" y="7617019"/>
            <a:ext cx="979756" cy="461665"/>
          </a:xfrm>
          <a:prstGeom prst="rect">
            <a:avLst/>
          </a:prstGeom>
          <a:solidFill>
            <a:schemeClr val="bg1"/>
          </a:solidFill>
          <a:ln w="17653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-0.019</a:t>
            </a:r>
          </a:p>
        </p:txBody>
      </p:sp>
    </p:spTree>
    <p:extLst>
      <p:ext uri="{BB962C8B-B14F-4D97-AF65-F5344CB8AC3E}">
        <p14:creationId xmlns:p14="http://schemas.microsoft.com/office/powerpoint/2010/main" val="399979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300821-93A1-20EC-8836-2C0408F2277D}"/>
              </a:ext>
            </a:extLst>
          </p:cNvPr>
          <p:cNvCxnSpPr>
            <a:cxnSpLocks/>
          </p:cNvCxnSpPr>
          <p:nvPr/>
        </p:nvCxnSpPr>
        <p:spPr>
          <a:xfrm>
            <a:off x="6063343" y="7271658"/>
            <a:ext cx="0" cy="3744684"/>
          </a:xfrm>
          <a:prstGeom prst="straightConnector1">
            <a:avLst/>
          </a:prstGeom>
          <a:ln w="56261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EDC2CC-31C8-86F9-A7D8-9AA1FF8C6344}"/>
              </a:ext>
            </a:extLst>
          </p:cNvPr>
          <p:cNvSpPr txBox="1"/>
          <p:nvPr/>
        </p:nvSpPr>
        <p:spPr>
          <a:xfrm>
            <a:off x="5624764" y="8894486"/>
            <a:ext cx="877163" cy="461665"/>
          </a:xfrm>
          <a:prstGeom prst="rect">
            <a:avLst/>
          </a:prstGeom>
          <a:solidFill>
            <a:schemeClr val="bg1"/>
          </a:solidFill>
          <a:ln w="56261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0.408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A040BB4-503A-C7A6-4819-4E9E1C85AA6B}"/>
              </a:ext>
            </a:extLst>
          </p:cNvPr>
          <p:cNvCxnSpPr>
            <a:cxnSpLocks/>
          </p:cNvCxnSpPr>
          <p:nvPr/>
        </p:nvCxnSpPr>
        <p:spPr>
          <a:xfrm flipV="1">
            <a:off x="7053945" y="9835247"/>
            <a:ext cx="1900977" cy="1565915"/>
          </a:xfrm>
          <a:prstGeom prst="bentConnector3">
            <a:avLst>
              <a:gd name="adj1" fmla="val 99861"/>
            </a:avLst>
          </a:prstGeom>
          <a:ln w="3187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94D5161-6720-2B41-BAF0-87962AE695E7}"/>
              </a:ext>
            </a:extLst>
          </p:cNvPr>
          <p:cNvCxnSpPr>
            <a:cxnSpLocks/>
          </p:cNvCxnSpPr>
          <p:nvPr/>
        </p:nvCxnSpPr>
        <p:spPr>
          <a:xfrm flipV="1">
            <a:off x="9645321" y="4765199"/>
            <a:ext cx="10499059" cy="1125317"/>
          </a:xfrm>
          <a:prstGeom prst="bentConnector3">
            <a:avLst>
              <a:gd name="adj1" fmla="val 42"/>
            </a:avLst>
          </a:prstGeom>
          <a:ln w="52832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0382CB4-5571-73B5-7F06-229DD260EF01}"/>
              </a:ext>
            </a:extLst>
          </p:cNvPr>
          <p:cNvCxnSpPr>
            <a:cxnSpLocks/>
          </p:cNvCxnSpPr>
          <p:nvPr/>
        </p:nvCxnSpPr>
        <p:spPr>
          <a:xfrm rot="5400000">
            <a:off x="14968845" y="7244857"/>
            <a:ext cx="7626710" cy="2674411"/>
          </a:xfrm>
          <a:prstGeom prst="bentConnector3">
            <a:avLst>
              <a:gd name="adj1" fmla="val 107616"/>
            </a:avLst>
          </a:prstGeom>
          <a:ln w="52832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FFFD8BE-0973-7554-4EC6-01C3519BD211}"/>
              </a:ext>
            </a:extLst>
          </p:cNvPr>
          <p:cNvSpPr txBox="1"/>
          <p:nvPr/>
        </p:nvSpPr>
        <p:spPr>
          <a:xfrm>
            <a:off x="14924149" y="4548898"/>
            <a:ext cx="877163" cy="461665"/>
          </a:xfrm>
          <a:prstGeom prst="rect">
            <a:avLst/>
          </a:prstGeom>
          <a:solidFill>
            <a:schemeClr val="bg1"/>
          </a:solidFill>
          <a:ln w="5283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0.396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0141E55B-F0B5-C76A-443D-E6B1EBBA03B4}"/>
              </a:ext>
            </a:extLst>
          </p:cNvPr>
          <p:cNvCxnSpPr>
            <a:cxnSpLocks/>
          </p:cNvCxnSpPr>
          <p:nvPr/>
        </p:nvCxnSpPr>
        <p:spPr>
          <a:xfrm flipV="1">
            <a:off x="13264001" y="5197726"/>
            <a:ext cx="6040169" cy="685009"/>
          </a:xfrm>
          <a:prstGeom prst="bentConnector3">
            <a:avLst>
              <a:gd name="adj1" fmla="val -252"/>
            </a:avLst>
          </a:prstGeom>
          <a:ln w="57023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CCD4069-EA92-FB6E-7F5D-315697DEDB13}"/>
              </a:ext>
            </a:extLst>
          </p:cNvPr>
          <p:cNvCxnSpPr>
            <a:cxnSpLocks/>
          </p:cNvCxnSpPr>
          <p:nvPr/>
        </p:nvCxnSpPr>
        <p:spPr>
          <a:xfrm rot="5400000">
            <a:off x="15084378" y="8023014"/>
            <a:ext cx="7051311" cy="1388273"/>
          </a:xfrm>
          <a:prstGeom prst="bentConnector3">
            <a:avLst>
              <a:gd name="adj1" fmla="val 99890"/>
            </a:avLst>
          </a:prstGeom>
          <a:ln w="57023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C646415-FDF9-9D16-30D9-83B3C7A05D12}"/>
              </a:ext>
            </a:extLst>
          </p:cNvPr>
          <p:cNvSpPr txBox="1"/>
          <p:nvPr/>
        </p:nvSpPr>
        <p:spPr>
          <a:xfrm>
            <a:off x="13843479" y="4973576"/>
            <a:ext cx="877163" cy="461665"/>
          </a:xfrm>
          <a:prstGeom prst="rect">
            <a:avLst/>
          </a:prstGeom>
          <a:solidFill>
            <a:schemeClr val="bg1"/>
          </a:solidFill>
          <a:ln w="57023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0.433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203D618-5076-9892-5C0D-A178A8150F2D}"/>
              </a:ext>
            </a:extLst>
          </p:cNvPr>
          <p:cNvCxnSpPr>
            <a:cxnSpLocks/>
          </p:cNvCxnSpPr>
          <p:nvPr/>
        </p:nvCxnSpPr>
        <p:spPr>
          <a:xfrm>
            <a:off x="13290974" y="6571271"/>
            <a:ext cx="0" cy="1874002"/>
          </a:xfrm>
          <a:prstGeom prst="straightConnector1">
            <a:avLst/>
          </a:prstGeom>
          <a:ln w="141732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6CC9E99-4165-01CD-F030-91153B3233BC}"/>
              </a:ext>
            </a:extLst>
          </p:cNvPr>
          <p:cNvSpPr txBox="1"/>
          <p:nvPr/>
        </p:nvSpPr>
        <p:spPr>
          <a:xfrm>
            <a:off x="12832615" y="7448033"/>
            <a:ext cx="877163" cy="461665"/>
          </a:xfrm>
          <a:prstGeom prst="rect">
            <a:avLst/>
          </a:prstGeom>
          <a:solidFill>
            <a:schemeClr val="bg1"/>
          </a:solidFill>
          <a:ln w="141732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0.892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74F445-A52C-CC92-5C9F-26A6C584DFB7}"/>
              </a:ext>
            </a:extLst>
          </p:cNvPr>
          <p:cNvSpPr/>
          <p:nvPr/>
        </p:nvSpPr>
        <p:spPr>
          <a:xfrm>
            <a:off x="15926734" y="11012927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nitrogen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FF0E83-3D3A-DE04-9CB6-1D10465ADD2C}"/>
              </a:ext>
            </a:extLst>
          </p:cNvPr>
          <p:cNvSpPr/>
          <p:nvPr/>
        </p:nvSpPr>
        <p:spPr>
          <a:xfrm>
            <a:off x="5072743" y="11016343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nitrogen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8AC9D3-A0FE-BAD6-937E-7D5A2722D60C}"/>
              </a:ext>
            </a:extLst>
          </p:cNvPr>
          <p:cNvSpPr/>
          <p:nvPr/>
        </p:nvSpPr>
        <p:spPr>
          <a:xfrm>
            <a:off x="5072743" y="588917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B2735C-7F63-29A4-69B1-67E4D8E0C79C}"/>
              </a:ext>
            </a:extLst>
          </p:cNvPr>
          <p:cNvSpPr/>
          <p:nvPr/>
        </p:nvSpPr>
        <p:spPr>
          <a:xfrm>
            <a:off x="8698615" y="5892587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fixation ability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51EDF-2134-D951-F607-AE0DC624C032}"/>
              </a:ext>
            </a:extLst>
          </p:cNvPr>
          <p:cNvSpPr/>
          <p:nvPr/>
        </p:nvSpPr>
        <p:spPr>
          <a:xfrm>
            <a:off x="12300859" y="5885164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C58BF-B54E-BA2F-D111-5037A627D595}"/>
              </a:ext>
            </a:extLst>
          </p:cNvPr>
          <p:cNvSpPr/>
          <p:nvPr/>
        </p:nvSpPr>
        <p:spPr>
          <a:xfrm>
            <a:off x="12300859" y="8452759"/>
            <a:ext cx="1981200" cy="1382486"/>
          </a:xfrm>
          <a:prstGeom prst="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6C963D3-A037-AA03-21EE-F9FD4D30904A}"/>
              </a:ext>
            </a:extLst>
          </p:cNvPr>
          <p:cNvCxnSpPr>
            <a:cxnSpLocks/>
          </p:cNvCxnSpPr>
          <p:nvPr/>
        </p:nvCxnSpPr>
        <p:spPr>
          <a:xfrm flipV="1">
            <a:off x="16931006" y="7297100"/>
            <a:ext cx="1104" cy="1158626"/>
          </a:xfrm>
          <a:prstGeom prst="straightConnector1">
            <a:avLst/>
          </a:prstGeom>
          <a:ln w="6032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2BFA210-1EF0-9547-4715-BA37CF7BD3EB}"/>
              </a:ext>
            </a:extLst>
          </p:cNvPr>
          <p:cNvSpPr txBox="1"/>
          <p:nvPr/>
        </p:nvSpPr>
        <p:spPr>
          <a:xfrm>
            <a:off x="16440269" y="7791385"/>
            <a:ext cx="979755" cy="461665"/>
          </a:xfrm>
          <a:prstGeom prst="rect">
            <a:avLst/>
          </a:prstGeom>
          <a:solidFill>
            <a:schemeClr val="bg1"/>
          </a:solidFill>
          <a:ln w="60325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-0.547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B61D5-3809-B67F-F28A-43F8F95032C1}"/>
              </a:ext>
            </a:extLst>
          </p:cNvPr>
          <p:cNvSpPr/>
          <p:nvPr/>
        </p:nvSpPr>
        <p:spPr>
          <a:xfrm>
            <a:off x="15926733" y="5889172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Vapor pressure deficit</a:t>
            </a:r>
          </a:p>
        </p:txBody>
      </p: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629DB861-A3E9-4840-7238-A52E0BFB93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098490" y="6601410"/>
            <a:ext cx="796653" cy="2039470"/>
          </a:xfrm>
          <a:prstGeom prst="bentConnector2">
            <a:avLst/>
          </a:prstGeom>
          <a:ln w="27051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A4B64FD-2DE2-AF98-FA08-FD9285A71FA9}"/>
              </a:ext>
            </a:extLst>
          </p:cNvPr>
          <p:cNvCxnSpPr>
            <a:cxnSpLocks/>
          </p:cNvCxnSpPr>
          <p:nvPr/>
        </p:nvCxnSpPr>
        <p:spPr>
          <a:xfrm flipH="1">
            <a:off x="14303375" y="8640880"/>
            <a:ext cx="804638" cy="0"/>
          </a:xfrm>
          <a:prstGeom prst="straightConnector1">
            <a:avLst/>
          </a:prstGeom>
          <a:ln w="2514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591DC4B8-EF7C-9623-380E-8EC9F506BCC0}"/>
              </a:ext>
            </a:extLst>
          </p:cNvPr>
          <p:cNvSpPr txBox="1"/>
          <p:nvPr/>
        </p:nvSpPr>
        <p:spPr>
          <a:xfrm>
            <a:off x="14606213" y="7643891"/>
            <a:ext cx="979755" cy="461665"/>
          </a:xfrm>
          <a:prstGeom prst="rect">
            <a:avLst/>
          </a:prstGeom>
          <a:solidFill>
            <a:schemeClr val="bg1"/>
          </a:solidFill>
          <a:ln w="27051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-0.121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037C4D7-0637-788E-3DEA-747A3177AA37}"/>
              </a:ext>
            </a:extLst>
          </p:cNvPr>
          <p:cNvSpPr txBox="1"/>
          <p:nvPr/>
        </p:nvSpPr>
        <p:spPr>
          <a:xfrm>
            <a:off x="7514555" y="11168682"/>
            <a:ext cx="979755" cy="461665"/>
          </a:xfrm>
          <a:prstGeom prst="rect">
            <a:avLst/>
          </a:prstGeom>
          <a:solidFill>
            <a:schemeClr val="bg1"/>
          </a:solidFill>
          <a:ln w="31876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-0.169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47902-E9F8-72DE-A9F1-BEBBEB588E49}"/>
              </a:ext>
            </a:extLst>
          </p:cNvPr>
          <p:cNvSpPr txBox="1"/>
          <p:nvPr/>
        </p:nvSpPr>
        <p:spPr>
          <a:xfrm>
            <a:off x="2495863" y="14240656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psem</a:t>
            </a:r>
            <a:r>
              <a:rPr lang="en-US" dirty="0"/>
              <a:t> SEM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2EBF9B-B494-6BAC-662C-17157CAC7101}"/>
              </a:ext>
            </a:extLst>
          </p:cNvPr>
          <p:cNvSpPr/>
          <p:nvPr/>
        </p:nvSpPr>
        <p:spPr>
          <a:xfrm>
            <a:off x="15914917" y="8452343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</a:t>
            </a:r>
            <a:r>
              <a:rPr lang="en-US" sz="2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A4E3AC5-DBE5-EB33-B7CD-04144A8BA1F6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11877132" y="7654567"/>
            <a:ext cx="1868925" cy="6230283"/>
          </a:xfrm>
          <a:prstGeom prst="bentConnector2">
            <a:avLst/>
          </a:prstGeom>
          <a:ln w="3352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17C3B9-C747-8A40-C16F-CDCC80EC57A1}"/>
              </a:ext>
            </a:extLst>
          </p:cNvPr>
          <p:cNvSpPr txBox="1"/>
          <p:nvPr/>
        </p:nvSpPr>
        <p:spPr>
          <a:xfrm>
            <a:off x="9244150" y="10308044"/>
            <a:ext cx="979755" cy="461665"/>
          </a:xfrm>
          <a:prstGeom prst="rect">
            <a:avLst/>
          </a:prstGeom>
          <a:solidFill>
            <a:schemeClr val="bg1"/>
          </a:solidFill>
          <a:ln w="33528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-0.176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1A532E-9DD7-CAEE-B7AF-9161BDEA3277}"/>
              </a:ext>
            </a:extLst>
          </p:cNvPr>
          <p:cNvCxnSpPr>
            <a:cxnSpLocks/>
          </p:cNvCxnSpPr>
          <p:nvPr/>
        </p:nvCxnSpPr>
        <p:spPr>
          <a:xfrm flipH="1">
            <a:off x="10668001" y="9144002"/>
            <a:ext cx="1632858" cy="0"/>
          </a:xfrm>
          <a:prstGeom prst="straightConnector1">
            <a:avLst/>
          </a:prstGeom>
          <a:ln w="123444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ABD287D-5385-1DD2-FBC0-80C4519C666F}"/>
              </a:ext>
            </a:extLst>
          </p:cNvPr>
          <p:cNvSpPr/>
          <p:nvPr/>
        </p:nvSpPr>
        <p:spPr>
          <a:xfrm>
            <a:off x="8705851" y="8452759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03CE8-4F8E-48CB-6CBF-AB028BEB25CC}"/>
              </a:ext>
            </a:extLst>
          </p:cNvPr>
          <p:cNvSpPr txBox="1"/>
          <p:nvPr/>
        </p:nvSpPr>
        <p:spPr>
          <a:xfrm>
            <a:off x="11168723" y="8921985"/>
            <a:ext cx="979756" cy="461665"/>
          </a:xfrm>
          <a:prstGeom prst="rect">
            <a:avLst/>
          </a:prstGeom>
          <a:solidFill>
            <a:schemeClr val="bg1"/>
          </a:solidFill>
          <a:ln w="123444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0.686</a:t>
            </a:r>
          </a:p>
        </p:txBody>
      </p:sp>
    </p:spTree>
    <p:extLst>
      <p:ext uri="{BB962C8B-B14F-4D97-AF65-F5344CB8AC3E}">
        <p14:creationId xmlns:p14="http://schemas.microsoft.com/office/powerpoint/2010/main" val="167498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1929</TotalTime>
  <Words>279</Words>
  <Application>Microsoft Macintosh PowerPoint</Application>
  <PresentationFormat>Custom</PresentationFormat>
  <Paragraphs>174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24</cp:revision>
  <dcterms:created xsi:type="dcterms:W3CDTF">2022-10-19T19:59:54Z</dcterms:created>
  <dcterms:modified xsi:type="dcterms:W3CDTF">2022-12-15T23:16:32Z</dcterms:modified>
</cp:coreProperties>
</file>