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76" r:id="rId2"/>
    <p:sldId id="278" r:id="rId3"/>
    <p:sldId id="281" r:id="rId4"/>
    <p:sldId id="283" r:id="rId5"/>
    <p:sldId id="284" r:id="rId6"/>
    <p:sldId id="285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3"/>
    <p:restoredTop sz="96241"/>
  </p:normalViewPr>
  <p:slideViewPr>
    <p:cSldViewPr snapToGrid="0">
      <p:cViewPr>
        <p:scale>
          <a:sx n="197" d="100"/>
          <a:sy n="197" d="100"/>
        </p:scale>
        <p:origin x="-9632" y="-1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19519"/>
            <a:ext cx="3786813" cy="1934370"/>
          </a:xfrm>
          <a:prstGeom prst="bentConnector3">
            <a:avLst>
              <a:gd name="adj1" fmla="val 778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15605" y="11628113"/>
            <a:ext cx="0" cy="634790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461788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70212" y="11451456"/>
            <a:ext cx="3985691" cy="346965"/>
          </a:xfrm>
          <a:prstGeom prst="bentConnector3">
            <a:avLst>
              <a:gd name="adj1" fmla="val 742"/>
            </a:avLst>
          </a:prstGeom>
          <a:ln w="37592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11959279"/>
            <a:ext cx="634554" cy="1459355"/>
          </a:xfrm>
          <a:prstGeom prst="bentConnector2">
            <a:avLst/>
          </a:prstGeom>
          <a:ln w="1765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0777818" y="11070591"/>
            <a:ext cx="4231040" cy="670084"/>
          </a:xfrm>
          <a:prstGeom prst="bentConnector3">
            <a:avLst>
              <a:gd name="adj1" fmla="val 100057"/>
            </a:avLst>
          </a:prstGeom>
          <a:ln w="14477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599460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/>
          <p:nvPr/>
        </p:nvCxnSpPr>
        <p:spPr>
          <a:xfrm rot="16200000" flipH="1">
            <a:off x="8172361" y="11075719"/>
            <a:ext cx="2366861" cy="1109382"/>
          </a:xfrm>
          <a:prstGeom prst="bentConnector3">
            <a:avLst>
              <a:gd name="adj1" fmla="val 72442"/>
            </a:avLst>
          </a:prstGeom>
          <a:ln w="22098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9308" y="10642541"/>
            <a:ext cx="3199099" cy="650028"/>
          </a:xfrm>
          <a:prstGeom prst="bentConnector3">
            <a:avLst>
              <a:gd name="adj1" fmla="val 2081"/>
            </a:avLst>
          </a:prstGeom>
          <a:ln w="136906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4027462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5067371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78DFC-34B8-605C-0129-B4367D564AF6}"/>
              </a:ext>
            </a:extLst>
          </p:cNvPr>
          <p:cNvSpPr txBox="1"/>
          <p:nvPr/>
        </p:nvSpPr>
        <p:spPr>
          <a:xfrm>
            <a:off x="10582516" y="532054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835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8186FAE-EF23-21EC-0CCB-D03CAD71095C}"/>
              </a:ext>
            </a:extLst>
          </p:cNvPr>
          <p:cNvSpPr txBox="1"/>
          <p:nvPr/>
        </p:nvSpPr>
        <p:spPr>
          <a:xfrm>
            <a:off x="144979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768F57-8B2B-8D86-DDA0-6963206DCDB4}"/>
              </a:ext>
            </a:extLst>
          </p:cNvPr>
          <p:cNvSpPr txBox="1"/>
          <p:nvPr/>
        </p:nvSpPr>
        <p:spPr>
          <a:xfrm>
            <a:off x="156820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FAB9832-7D9C-F5F9-16D7-9D155076C833}"/>
              </a:ext>
            </a:extLst>
          </p:cNvPr>
          <p:cNvSpPr txBox="1"/>
          <p:nvPr/>
        </p:nvSpPr>
        <p:spPr>
          <a:xfrm>
            <a:off x="15682024" y="617388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81651" y="487682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8FF02E-DFE4-2B16-F73C-064E2DFE0FF9}"/>
              </a:ext>
            </a:extLst>
          </p:cNvPr>
          <p:cNvSpPr txBox="1"/>
          <p:nvPr/>
        </p:nvSpPr>
        <p:spPr>
          <a:xfrm>
            <a:off x="12288354" y="617217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42604"/>
            <a:ext cx="0" cy="1098071"/>
          </a:xfrm>
          <a:prstGeom prst="straightConnector1">
            <a:avLst/>
          </a:prstGeom>
          <a:ln w="1993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5686128" y="12182679"/>
            <a:ext cx="634555" cy="1504991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2521813" y="12628576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51675" y="12219519"/>
            <a:ext cx="3786813" cy="1934370"/>
          </a:xfrm>
          <a:prstGeom prst="bentConnector3">
            <a:avLst>
              <a:gd name="adj1" fmla="val 77877"/>
            </a:avLst>
          </a:prstGeom>
          <a:ln w="86106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87945" y="11624291"/>
            <a:ext cx="0" cy="634790"/>
          </a:xfrm>
          <a:prstGeom prst="straightConnector1">
            <a:avLst/>
          </a:prstGeom>
          <a:ln w="86106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461788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70212" y="11451456"/>
            <a:ext cx="3985691" cy="346965"/>
          </a:xfrm>
          <a:prstGeom prst="bentConnector3">
            <a:avLst>
              <a:gd name="adj1" fmla="val 742"/>
            </a:avLst>
          </a:prstGeom>
          <a:ln w="40767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11959279"/>
            <a:ext cx="634554" cy="1459355"/>
          </a:xfrm>
          <a:prstGeom prst="bentConnector2">
            <a:avLst/>
          </a:prstGeom>
          <a:ln w="1689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241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657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7137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841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0777818" y="11070591"/>
            <a:ext cx="4231040" cy="670084"/>
          </a:xfrm>
          <a:prstGeom prst="bentConnector3">
            <a:avLst>
              <a:gd name="adj1" fmla="val 100057"/>
            </a:avLst>
          </a:prstGeom>
          <a:ln w="14477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599460"/>
            <a:ext cx="0" cy="1225296"/>
          </a:xfrm>
          <a:prstGeom prst="straightConnector1">
            <a:avLst/>
          </a:prstGeom>
          <a:ln w="40640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86093" y="10642541"/>
            <a:ext cx="3199099" cy="650028"/>
          </a:xfrm>
          <a:prstGeom prst="bentConnector3">
            <a:avLst>
              <a:gd name="adj1" fmla="val 2081"/>
            </a:avLst>
          </a:prstGeom>
          <a:ln w="142240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4027462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5067371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7846944" y="3639291"/>
            <a:ext cx="1026724" cy="1389412"/>
          </a:xfrm>
          <a:prstGeom prst="bentConnector3">
            <a:avLst>
              <a:gd name="adj1" fmla="val -22265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7823019" y="5567163"/>
            <a:ext cx="1074574" cy="1389412"/>
          </a:xfrm>
          <a:prstGeom prst="bentConnector3">
            <a:avLst>
              <a:gd name="adj1" fmla="val -21274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8145313" y="484735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78DFC-34B8-605C-0129-B4367D564AF6}"/>
              </a:ext>
            </a:extLst>
          </p:cNvPr>
          <p:cNvSpPr txBox="1"/>
          <p:nvPr/>
        </p:nvSpPr>
        <p:spPr>
          <a:xfrm>
            <a:off x="10582516" y="532054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835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8186FAE-EF23-21EC-0CCB-D03CAD71095C}"/>
              </a:ext>
            </a:extLst>
          </p:cNvPr>
          <p:cNvSpPr txBox="1"/>
          <p:nvPr/>
        </p:nvSpPr>
        <p:spPr>
          <a:xfrm>
            <a:off x="144979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768F57-8B2B-8D86-DDA0-6963206DCDB4}"/>
              </a:ext>
            </a:extLst>
          </p:cNvPr>
          <p:cNvSpPr txBox="1"/>
          <p:nvPr/>
        </p:nvSpPr>
        <p:spPr>
          <a:xfrm>
            <a:off x="156820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FAB9832-7D9C-F5F9-16D7-9D155076C833}"/>
              </a:ext>
            </a:extLst>
          </p:cNvPr>
          <p:cNvSpPr txBox="1"/>
          <p:nvPr/>
        </p:nvSpPr>
        <p:spPr>
          <a:xfrm>
            <a:off x="15682024" y="617388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81651" y="487682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8FF02E-DFE4-2B16-F73C-064E2DFE0FF9}"/>
              </a:ext>
            </a:extLst>
          </p:cNvPr>
          <p:cNvSpPr txBox="1"/>
          <p:nvPr/>
        </p:nvSpPr>
        <p:spPr>
          <a:xfrm>
            <a:off x="12288354" y="617217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04055" y="396966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04055" y="623247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3961975" y="7200077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184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42604"/>
            <a:ext cx="0" cy="1098071"/>
          </a:xfrm>
          <a:prstGeom prst="straightConnector1">
            <a:avLst/>
          </a:prstGeom>
          <a:ln w="1993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42418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65108" y="12182679"/>
            <a:ext cx="634555" cy="1504991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42760" y="10524872"/>
            <a:ext cx="1040309" cy="1394631"/>
          </a:xfrm>
          <a:prstGeom prst="bentConnector3">
            <a:avLst>
              <a:gd name="adj1" fmla="val -21974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32420" y="12479019"/>
            <a:ext cx="1060989" cy="1394631"/>
          </a:xfrm>
          <a:prstGeom prst="bentConnector3">
            <a:avLst>
              <a:gd name="adj1" fmla="val -21546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4341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8150532" y="117528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6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7663</TotalTime>
  <Words>304</Words>
  <Application>Microsoft Macintosh PowerPoint</Application>
  <PresentationFormat>Custom</PresentationFormat>
  <Paragraphs>177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59</cp:revision>
  <dcterms:created xsi:type="dcterms:W3CDTF">2022-10-19T19:59:54Z</dcterms:created>
  <dcterms:modified xsi:type="dcterms:W3CDTF">2023-09-29T16:37:55Z</dcterms:modified>
</cp:coreProperties>
</file>