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62" r:id="rId2"/>
    <p:sldId id="268" r:id="rId3"/>
    <p:sldId id="272" r:id="rId4"/>
    <p:sldId id="267" r:id="rId5"/>
    <p:sldId id="269" r:id="rId6"/>
    <p:sldId id="273" r:id="rId7"/>
    <p:sldId id="266" r:id="rId8"/>
    <p:sldId id="265" r:id="rId9"/>
  </p:sldIdLst>
  <p:sldSz cx="22860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0"/>
    <p:restoredTop sz="94625"/>
  </p:normalViewPr>
  <p:slideViewPr>
    <p:cSldViewPr snapToGrid="0">
      <p:cViewPr>
        <p:scale>
          <a:sx n="80" d="100"/>
          <a:sy n="80" d="100"/>
        </p:scale>
        <p:origin x="896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9431000" cy="63669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605435"/>
            <a:ext cx="17145000" cy="441536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73667"/>
            <a:ext cx="492918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973667"/>
            <a:ext cx="1450181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559305"/>
            <a:ext cx="19716750" cy="7607299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2238572"/>
            <a:ext cx="19716750" cy="4000499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73671"/>
            <a:ext cx="197167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483101"/>
            <a:ext cx="9670850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680200"/>
            <a:ext cx="96708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483101"/>
            <a:ext cx="9718478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680200"/>
            <a:ext cx="971847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633138"/>
            <a:ext cx="11572875" cy="129963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633138"/>
            <a:ext cx="11572875" cy="129963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73671"/>
            <a:ext cx="197167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868333"/>
            <a:ext cx="197167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950271"/>
            <a:ext cx="77152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8" y="4751233"/>
            <a:ext cx="1064715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0.274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0.240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0.122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0.262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C96C9-6452-18FB-FE48-711AC15AC9A5}"/>
              </a:ext>
            </a:extLst>
          </p:cNvPr>
          <p:cNvSpPr txBox="1"/>
          <p:nvPr/>
        </p:nvSpPr>
        <p:spPr>
          <a:xfrm>
            <a:off x="336884" y="1746985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Nmass</a:t>
            </a:r>
            <a:r>
              <a:rPr lang="en-US" dirty="0"/>
              <a:t> only SEM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A72B10-BE15-B8BD-A627-5E3BDA27E963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A03CC6-6954-E1B5-4B6C-7C089338C40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29B6FA-472E-45E1-0C0E-66FCA3BF8C08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F17E6-2A49-BABD-7013-82DA7BBB756F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A0959-CF37-55FD-CF3B-220977C638EB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22230D-20E4-5A2D-9022-5242D1AB59DD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D8518D-51A2-1119-3524-895A2CED323C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6CD0F-1C3B-DA2E-1A13-A21662FA7954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54D333-814D-53CB-40DB-3EB100B43CA8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BC75B5-6490-9DDF-AE43-AC7A2FD4E29F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03F1F2-D1BD-C08D-A2BC-E72744901EB8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D5E2B4-718D-7206-2FB7-EB95E38CA6E0}"/>
              </a:ext>
            </a:extLst>
          </p:cNvPr>
          <p:cNvSpPr txBox="1"/>
          <p:nvPr/>
        </p:nvSpPr>
        <p:spPr>
          <a:xfrm>
            <a:off x="13656979" y="11601994"/>
            <a:ext cx="1064715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988F97-1BDB-ADBA-6328-0C4EAAE5421D}"/>
              </a:ext>
            </a:extLst>
          </p:cNvPr>
          <p:cNvCxnSpPr>
            <a:cxnSpLocks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D32012-3535-4855-8953-FEE6BABB81ED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-0.173</a:t>
            </a:r>
          </a:p>
        </p:txBody>
      </p:sp>
    </p:spTree>
    <p:extLst>
      <p:ext uri="{BB962C8B-B14F-4D97-AF65-F5344CB8AC3E}">
        <p14:creationId xmlns:p14="http://schemas.microsoft.com/office/powerpoint/2010/main" val="314355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8" y="11601994"/>
            <a:ext cx="1064715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0.846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-0.047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-0.051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1E1F1-0F24-207D-AE2B-3F0C8D79DAB1}"/>
              </a:ext>
            </a:extLst>
          </p:cNvPr>
          <p:cNvSpPr txBox="1"/>
          <p:nvPr/>
        </p:nvSpPr>
        <p:spPr>
          <a:xfrm>
            <a:off x="545432" y="17758611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Marea</a:t>
            </a:r>
            <a:r>
              <a:rPr lang="en-US" dirty="0"/>
              <a:t> only model</a:t>
            </a:r>
          </a:p>
        </p:txBody>
      </p:sp>
    </p:spTree>
    <p:extLst>
      <p:ext uri="{BB962C8B-B14F-4D97-AF65-F5344CB8AC3E}">
        <p14:creationId xmlns:p14="http://schemas.microsoft.com/office/powerpoint/2010/main" val="49255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339700" y="7775635"/>
            <a:ext cx="3675001" cy="15355"/>
          </a:xfrm>
          <a:prstGeom prst="straightConnector1">
            <a:avLst/>
          </a:prstGeom>
          <a:ln w="5092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2339698" y="5466842"/>
            <a:ext cx="3675002" cy="1853160"/>
          </a:xfrm>
          <a:prstGeom prst="straightConnector1">
            <a:avLst/>
          </a:prstGeom>
          <a:ln w="57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908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372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81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4991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2743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6041131" y="73421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3599548" y="7503751"/>
            <a:ext cx="1181734" cy="553998"/>
          </a:xfrm>
          <a:prstGeom prst="rect">
            <a:avLst/>
          </a:prstGeom>
          <a:solidFill>
            <a:schemeClr val="bg1"/>
          </a:solidFill>
          <a:ln w="50927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-0.131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06288" y="6129799"/>
            <a:ext cx="1179576" cy="553998"/>
          </a:xfrm>
          <a:prstGeom prst="rect">
            <a:avLst/>
          </a:prstGeom>
          <a:solidFill>
            <a:schemeClr val="bg1"/>
          </a:solidFill>
          <a:ln w="6908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80320" y="7528199"/>
            <a:ext cx="1178529" cy="553998"/>
          </a:xfrm>
          <a:prstGeom prst="rect">
            <a:avLst/>
          </a:prstGeom>
          <a:solidFill>
            <a:schemeClr val="bg1"/>
          </a:solidFill>
          <a:ln w="53721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904855" y="8876548"/>
            <a:ext cx="1050289" cy="553998"/>
          </a:xfrm>
          <a:prstGeom prst="rect">
            <a:avLst/>
          </a:prstGeom>
          <a:solidFill>
            <a:schemeClr val="bg1"/>
          </a:solidFill>
          <a:ln w="881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49911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587411" y="11622934"/>
            <a:ext cx="1179576" cy="553998"/>
          </a:xfrm>
          <a:prstGeom prst="rect">
            <a:avLst/>
          </a:prstGeom>
          <a:solidFill>
            <a:schemeClr val="bg1"/>
          </a:solidFill>
          <a:ln w="10274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3601706" y="6129799"/>
            <a:ext cx="1179576" cy="553998"/>
          </a:xfrm>
          <a:prstGeom prst="rect">
            <a:avLst/>
          </a:prstGeom>
          <a:solidFill>
            <a:schemeClr val="bg1"/>
          </a:solidFill>
          <a:ln w="57911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0DEB-C92D-782F-D752-AE63983864B6}"/>
              </a:ext>
            </a:extLst>
          </p:cNvPr>
          <p:cNvSpPr txBox="1"/>
          <p:nvPr/>
        </p:nvSpPr>
        <p:spPr>
          <a:xfrm>
            <a:off x="417095" y="1745381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Narea</a:t>
            </a:r>
            <a:r>
              <a:rPr lang="en-US" dirty="0"/>
              <a:t> only model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7BABED-EBA4-EBB1-C4D9-44053EB3BB3F}"/>
              </a:ext>
            </a:extLst>
          </p:cNvPr>
          <p:cNvCxnSpPr>
            <a:cxnSpLocks/>
            <a:stCxn id="16" idx="0"/>
            <a:endCxn id="5" idx="2"/>
          </p:cNvCxnSpPr>
          <p:nvPr/>
        </p:nvCxnSpPr>
        <p:spPr>
          <a:xfrm flipV="1">
            <a:off x="16950830" y="8219363"/>
            <a:ext cx="0" cy="4627815"/>
          </a:xfrm>
          <a:prstGeom prst="straightConnector1">
            <a:avLst/>
          </a:prstGeom>
          <a:ln w="553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4D9EED-0544-A392-6563-E92B8C61F01F}"/>
              </a:ext>
            </a:extLst>
          </p:cNvPr>
          <p:cNvSpPr txBox="1"/>
          <p:nvPr/>
        </p:nvSpPr>
        <p:spPr>
          <a:xfrm>
            <a:off x="16418472" y="10239109"/>
            <a:ext cx="1064715" cy="553998"/>
          </a:xfrm>
          <a:prstGeom prst="rect">
            <a:avLst/>
          </a:prstGeom>
          <a:solidFill>
            <a:schemeClr val="bg1"/>
          </a:solidFill>
          <a:ln w="553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0.289</a:t>
            </a:r>
          </a:p>
        </p:txBody>
      </p:sp>
    </p:spTree>
    <p:extLst>
      <p:ext uri="{BB962C8B-B14F-4D97-AF65-F5344CB8AC3E}">
        <p14:creationId xmlns:p14="http://schemas.microsoft.com/office/powerpoint/2010/main" val="403677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339700" y="7775635"/>
            <a:ext cx="3675001" cy="15355"/>
          </a:xfrm>
          <a:prstGeom prst="straightConnector1">
            <a:avLst/>
          </a:prstGeom>
          <a:ln w="485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1F2336-962F-9F09-D942-9C3DC19714C9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6950830" y="5497841"/>
            <a:ext cx="0" cy="1844299"/>
          </a:xfrm>
          <a:prstGeom prst="straightConnector1">
            <a:avLst/>
          </a:prstGeom>
          <a:ln w="10617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7B2208-1823-A802-0F62-D24A1E693A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6950830" y="8219363"/>
            <a:ext cx="0" cy="1875295"/>
          </a:xfrm>
          <a:prstGeom prst="straightConnector1">
            <a:avLst/>
          </a:prstGeom>
          <a:ln w="1061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2339698" y="5466842"/>
            <a:ext cx="3675002" cy="1853160"/>
          </a:xfrm>
          <a:prstGeom prst="straightConnector1">
            <a:avLst/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6041131" y="73421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3599548" y="7503751"/>
            <a:ext cx="1181734" cy="553998"/>
          </a:xfrm>
          <a:prstGeom prst="rect">
            <a:avLst/>
          </a:prstGeom>
          <a:solidFill>
            <a:schemeClr val="bg1"/>
          </a:solidFill>
          <a:ln w="4851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-0.062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F4B08-22AF-9F1B-370E-542EAA60EB3F}"/>
              </a:ext>
            </a:extLst>
          </p:cNvPr>
          <p:cNvSpPr txBox="1"/>
          <p:nvPr/>
        </p:nvSpPr>
        <p:spPr>
          <a:xfrm>
            <a:off x="16418473" y="614299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DF9C1-AD88-78CF-01AE-7EDC59BE69BD}"/>
              </a:ext>
            </a:extLst>
          </p:cNvPr>
          <p:cNvSpPr txBox="1"/>
          <p:nvPr/>
        </p:nvSpPr>
        <p:spPr>
          <a:xfrm>
            <a:off x="16418473" y="888001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0.686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9" y="11601994"/>
            <a:ext cx="1064714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0.892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3656979" y="6142990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9" y="4751233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0.271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-0.138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-0.162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0.242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0.135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0.358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5C9AA-547F-51B0-13AE-D44128C61462}"/>
              </a:ext>
            </a:extLst>
          </p:cNvPr>
          <p:cNvSpPr txBox="1"/>
          <p:nvPr/>
        </p:nvSpPr>
        <p:spPr>
          <a:xfrm>
            <a:off x="465221" y="1766235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</p:spTree>
    <p:extLst>
      <p:ext uri="{BB962C8B-B14F-4D97-AF65-F5344CB8AC3E}">
        <p14:creationId xmlns:p14="http://schemas.microsoft.com/office/powerpoint/2010/main" val="233090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339700" y="7775635"/>
            <a:ext cx="3675001" cy="15355"/>
          </a:xfrm>
          <a:prstGeom prst="straightConnector1">
            <a:avLst/>
          </a:prstGeom>
          <a:ln w="485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1F2336-962F-9F09-D942-9C3DC19714C9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6950830" y="5497841"/>
            <a:ext cx="0" cy="1844299"/>
          </a:xfrm>
          <a:prstGeom prst="straightConnector1">
            <a:avLst/>
          </a:prstGeom>
          <a:ln w="10617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7B2208-1823-A802-0F62-D24A1E693A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6950830" y="8219363"/>
            <a:ext cx="0" cy="1875295"/>
          </a:xfrm>
          <a:prstGeom prst="straightConnector1">
            <a:avLst/>
          </a:prstGeom>
          <a:ln w="1061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2339698" y="5466842"/>
            <a:ext cx="3675002" cy="1853160"/>
          </a:xfrm>
          <a:prstGeom prst="straightConnector1">
            <a:avLst/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6041131" y="73421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3599548" y="7503751"/>
            <a:ext cx="1181734" cy="553998"/>
          </a:xfrm>
          <a:prstGeom prst="rect">
            <a:avLst/>
          </a:prstGeom>
          <a:solidFill>
            <a:schemeClr val="bg1"/>
          </a:solidFill>
          <a:ln w="4851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-0.062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F4B08-22AF-9F1B-370E-542EAA60EB3F}"/>
              </a:ext>
            </a:extLst>
          </p:cNvPr>
          <p:cNvSpPr txBox="1"/>
          <p:nvPr/>
        </p:nvSpPr>
        <p:spPr>
          <a:xfrm>
            <a:off x="16418473" y="614299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DF9C1-AD88-78CF-01AE-7EDC59BE69BD}"/>
              </a:ext>
            </a:extLst>
          </p:cNvPr>
          <p:cNvSpPr txBox="1"/>
          <p:nvPr/>
        </p:nvSpPr>
        <p:spPr>
          <a:xfrm>
            <a:off x="16418473" y="888001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0.686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9" y="11601994"/>
            <a:ext cx="1064714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0.892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3656979" y="6142990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9" y="4751233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0.271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-0.138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-0.162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0.242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0.135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0.358</a:t>
            </a:r>
          </a:p>
        </p:txBody>
      </p:sp>
    </p:spTree>
    <p:extLst>
      <p:ext uri="{BB962C8B-B14F-4D97-AF65-F5344CB8AC3E}">
        <p14:creationId xmlns:p14="http://schemas.microsoft.com/office/powerpoint/2010/main" val="78738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61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E0B5AA-B426-A909-BDA5-9069156E8664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8197893" y="9138019"/>
            <a:ext cx="507958" cy="5985"/>
          </a:xfrm>
          <a:prstGeom prst="straightConnector1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80C1F-2151-7A30-A5ED-9C759223F4F6}"/>
              </a:ext>
            </a:extLst>
          </p:cNvPr>
          <p:cNvSpPr txBox="1"/>
          <p:nvPr/>
        </p:nvSpPr>
        <p:spPr>
          <a:xfrm>
            <a:off x="7218140" y="8907186"/>
            <a:ext cx="979755" cy="461665"/>
          </a:xfrm>
          <a:prstGeom prst="rect">
            <a:avLst/>
          </a:prstGeom>
          <a:solidFill>
            <a:schemeClr val="bg1"/>
          </a:solidFill>
          <a:ln w="23495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6063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5624764" y="8894486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58AC7B6-8584-D511-4746-711374F925C5}"/>
              </a:ext>
            </a:extLst>
          </p:cNvPr>
          <p:cNvCxnSpPr>
            <a:cxnSpLocks/>
          </p:cNvCxnSpPr>
          <p:nvPr/>
        </p:nvCxnSpPr>
        <p:spPr>
          <a:xfrm rot="5400000">
            <a:off x="1510456" y="9420676"/>
            <a:ext cx="6390097" cy="691291"/>
          </a:xfrm>
          <a:prstGeom prst="bentConnector3">
            <a:avLst>
              <a:gd name="adj1" fmla="val 49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C1BD30-41DE-924A-B150-3688E456355B}"/>
              </a:ext>
            </a:extLst>
          </p:cNvPr>
          <p:cNvCxnSpPr>
            <a:cxnSpLocks/>
            <a:stCxn id="39" idx="3"/>
            <a:endCxn id="33" idx="0"/>
          </p:cNvCxnSpPr>
          <p:nvPr/>
        </p:nvCxnSpPr>
        <p:spPr>
          <a:xfrm>
            <a:off x="7053945" y="6580417"/>
            <a:ext cx="654073" cy="2326769"/>
          </a:xfrm>
          <a:prstGeom prst="bentConnector2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7053945" y="9835247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B97EC1E-A658-7F0A-F057-769C12DF2A1F}"/>
              </a:ext>
            </a:extLst>
          </p:cNvPr>
          <p:cNvCxnSpPr>
            <a:cxnSpLocks/>
          </p:cNvCxnSpPr>
          <p:nvPr/>
        </p:nvCxnSpPr>
        <p:spPr>
          <a:xfrm flipV="1">
            <a:off x="4359859" y="12419870"/>
            <a:ext cx="12053913" cy="572332"/>
          </a:xfrm>
          <a:prstGeom prst="bentConnector3">
            <a:avLst>
              <a:gd name="adj1" fmla="val 99941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6C1F97-6788-8ECD-B2E5-2019E0339224}"/>
              </a:ext>
            </a:extLst>
          </p:cNvPr>
          <p:cNvSpPr txBox="1"/>
          <p:nvPr/>
        </p:nvSpPr>
        <p:spPr>
          <a:xfrm>
            <a:off x="11160603" y="12730537"/>
            <a:ext cx="986874" cy="461665"/>
          </a:xfrm>
          <a:prstGeom prst="rect">
            <a:avLst/>
          </a:prstGeom>
          <a:solidFill>
            <a:schemeClr val="bg1"/>
          </a:solidFill>
          <a:ln w="2336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-0.068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9645321" y="4765199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4968845" y="7244857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4924149" y="4548898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3264001" y="5197726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5084378" y="8023014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3843479" y="4973576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01B0E9D-1DDC-4179-E5B2-9AF4D51F69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07911" y="6966091"/>
            <a:ext cx="4007" cy="10370457"/>
          </a:xfrm>
          <a:prstGeom prst="bentConnector2">
            <a:avLst/>
          </a:prstGeom>
          <a:ln w="9906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F7936F-913B-1D6C-0710-9A047E3CAD73}"/>
              </a:ext>
            </a:extLst>
          </p:cNvPr>
          <p:cNvSpPr txBox="1"/>
          <p:nvPr/>
        </p:nvSpPr>
        <p:spPr>
          <a:xfrm>
            <a:off x="11160605" y="11891334"/>
            <a:ext cx="979755" cy="461665"/>
          </a:xfrm>
          <a:prstGeom prst="rect">
            <a:avLst/>
          </a:prstGeom>
          <a:solidFill>
            <a:schemeClr val="bg1"/>
          </a:solidFill>
          <a:ln w="9906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0.055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4C16B26D-1880-46D0-26F6-8993300638D6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rot="16200000" flipH="1">
            <a:off x="14515555" y="8611150"/>
            <a:ext cx="1177682" cy="3625875"/>
          </a:xfrm>
          <a:prstGeom prst="bentConnector3">
            <a:avLst>
              <a:gd name="adj1" fmla="val 50000"/>
            </a:avLst>
          </a:prstGeom>
          <a:ln w="2400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D206C9-BE77-83F8-F69A-4F4CEDB7C8F0}"/>
              </a:ext>
            </a:extLst>
          </p:cNvPr>
          <p:cNvSpPr txBox="1"/>
          <p:nvPr/>
        </p:nvSpPr>
        <p:spPr>
          <a:xfrm>
            <a:off x="14535176" y="10183965"/>
            <a:ext cx="979756" cy="461665"/>
          </a:xfrm>
          <a:prstGeom prst="rect">
            <a:avLst/>
          </a:prstGeom>
          <a:solidFill>
            <a:schemeClr val="bg1"/>
          </a:solidFill>
          <a:ln w="2400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-0.070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3290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2832615" y="7448033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19E97EF-9DD5-2F0B-130D-6D2388183F3F}"/>
              </a:ext>
            </a:extLst>
          </p:cNvPr>
          <p:cNvCxnSpPr/>
          <p:nvPr/>
        </p:nvCxnSpPr>
        <p:spPr>
          <a:xfrm flipH="1">
            <a:off x="14282059" y="9143998"/>
            <a:ext cx="1632858" cy="0"/>
          </a:xfrm>
          <a:prstGeom prst="straightConnector1">
            <a:avLst/>
          </a:prstGeom>
          <a:ln w="9652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238A3F4-8CA1-F6F2-6595-B45F5C5551D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689215" y="7275073"/>
            <a:ext cx="0" cy="1146852"/>
          </a:xfrm>
          <a:prstGeom prst="straightConnector1">
            <a:avLst/>
          </a:prstGeom>
          <a:ln w="2463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5926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5072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5072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8698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2300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2300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F88868-3332-0348-FFC7-7E644FA84D13}"/>
              </a:ext>
            </a:extLst>
          </p:cNvPr>
          <p:cNvSpPr txBox="1"/>
          <p:nvPr/>
        </p:nvSpPr>
        <p:spPr>
          <a:xfrm>
            <a:off x="9199339" y="7605801"/>
            <a:ext cx="979755" cy="461665"/>
          </a:xfrm>
          <a:prstGeom prst="rect">
            <a:avLst/>
          </a:prstGeom>
          <a:solidFill>
            <a:schemeClr val="bg1"/>
          </a:solidFill>
          <a:ln w="2463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6931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6440269" y="7791385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5926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98490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4303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4606213" y="7643891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E3B6DEE-336F-3561-BA7E-405736118315}"/>
              </a:ext>
            </a:extLst>
          </p:cNvPr>
          <p:cNvSpPr txBox="1"/>
          <p:nvPr/>
        </p:nvSpPr>
        <p:spPr>
          <a:xfrm>
            <a:off x="14685308" y="8887720"/>
            <a:ext cx="877163" cy="461665"/>
          </a:xfrm>
          <a:prstGeom prst="rect">
            <a:avLst/>
          </a:prstGeom>
          <a:solidFill>
            <a:schemeClr val="bg1"/>
          </a:solidFill>
          <a:ln w="9652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7514555" y="11168682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65281" y="1583392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5914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1877132" y="7654567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9244150" y="10308044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0668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8705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1168723" y="8921985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305B70-A548-9059-1FD6-A9E4F8A32B66}"/>
              </a:ext>
            </a:extLst>
          </p:cNvPr>
          <p:cNvCxnSpPr/>
          <p:nvPr/>
        </p:nvCxnSpPr>
        <p:spPr>
          <a:xfrm>
            <a:off x="17526000" y="9834829"/>
            <a:ext cx="0" cy="1178098"/>
          </a:xfrm>
          <a:prstGeom prst="straightConnector1">
            <a:avLst/>
          </a:prstGeom>
          <a:ln w="1397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EEF96D-E609-22E4-0260-739D11D26C18}"/>
              </a:ext>
            </a:extLst>
          </p:cNvPr>
          <p:cNvSpPr txBox="1"/>
          <p:nvPr/>
        </p:nvSpPr>
        <p:spPr>
          <a:xfrm>
            <a:off x="17036122" y="10145972"/>
            <a:ext cx="979756" cy="461665"/>
          </a:xfrm>
          <a:prstGeom prst="rect">
            <a:avLst/>
          </a:prstGeom>
          <a:solidFill>
            <a:schemeClr val="bg1"/>
          </a:solidFill>
          <a:ln w="1397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0.015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7E885F3-9C7F-D6B5-A828-2D8F047A774F}"/>
              </a:ext>
            </a:extLst>
          </p:cNvPr>
          <p:cNvCxnSpPr>
            <a:stCxn id="22" idx="3"/>
          </p:cNvCxnSpPr>
          <p:nvPr/>
        </p:nvCxnSpPr>
        <p:spPr>
          <a:xfrm>
            <a:off x="17907933" y="6580417"/>
            <a:ext cx="702098" cy="4819097"/>
          </a:xfrm>
          <a:prstGeom prst="bentConnector2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7D5F78-F283-264D-61ED-9587502026E4}"/>
              </a:ext>
            </a:extLst>
          </p:cNvPr>
          <p:cNvCxnSpPr/>
          <p:nvPr/>
        </p:nvCxnSpPr>
        <p:spPr>
          <a:xfrm flipH="1">
            <a:off x="17915895" y="11399512"/>
            <a:ext cx="694136" cy="0"/>
          </a:xfrm>
          <a:prstGeom prst="straightConnector1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A4FBB4-D473-9C8E-785D-BFD8977E709C}"/>
              </a:ext>
            </a:extLst>
          </p:cNvPr>
          <p:cNvSpPr txBox="1"/>
          <p:nvPr/>
        </p:nvSpPr>
        <p:spPr>
          <a:xfrm>
            <a:off x="18120153" y="7617019"/>
            <a:ext cx="979756" cy="461665"/>
          </a:xfrm>
          <a:prstGeom prst="rect">
            <a:avLst/>
          </a:prstGeom>
          <a:solidFill>
            <a:schemeClr val="bg1"/>
          </a:solidFill>
          <a:ln w="1765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-0.019</a:t>
            </a:r>
          </a:p>
        </p:txBody>
      </p:sp>
    </p:spTree>
    <p:extLst>
      <p:ext uri="{BB962C8B-B14F-4D97-AF65-F5344CB8AC3E}">
        <p14:creationId xmlns:p14="http://schemas.microsoft.com/office/powerpoint/2010/main" val="399979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6063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5624764" y="8894486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7053945" y="9835247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9645321" y="4765199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4968845" y="7244857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4924149" y="4548898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3264001" y="5197726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5084378" y="8023014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3843479" y="4973576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3290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2832615" y="7448033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5926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5072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5072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8698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2300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2300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6931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6440269" y="7791385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5926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98490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4303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4606213" y="7643891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7514555" y="11168682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495863" y="1424065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5914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1877132" y="7654567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9244150" y="10308044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0668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8705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1168723" y="8921985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</p:spTree>
    <p:extLst>
      <p:ext uri="{BB962C8B-B14F-4D97-AF65-F5344CB8AC3E}">
        <p14:creationId xmlns:p14="http://schemas.microsoft.com/office/powerpoint/2010/main" val="16749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1737</TotalTime>
  <Words>269</Words>
  <Application>Microsoft Macintosh PowerPoint</Application>
  <PresentationFormat>Custom</PresentationFormat>
  <Paragraphs>167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21</cp:revision>
  <dcterms:created xsi:type="dcterms:W3CDTF">2022-10-19T19:59:54Z</dcterms:created>
  <dcterms:modified xsi:type="dcterms:W3CDTF">2022-12-06T20:29:51Z</dcterms:modified>
</cp:coreProperties>
</file>