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74" r:id="rId2"/>
    <p:sldId id="275" r:id="rId3"/>
    <p:sldId id="267" r:id="rId4"/>
    <p:sldId id="269" r:id="rId5"/>
    <p:sldId id="273" r:id="rId6"/>
    <p:sldId id="266" r:id="rId7"/>
    <p:sldId id="265" r:id="rId8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38"/>
  </p:normalViewPr>
  <p:slideViewPr>
    <p:cSldViewPr snapToGrid="0">
      <p:cViewPr>
        <p:scale>
          <a:sx n="86" d="100"/>
          <a:sy n="86" d="100"/>
        </p:scale>
        <p:origin x="-4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2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9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C46E7D-C926-6C3A-1F47-1E8D7B5CFED1}"/>
              </a:ext>
            </a:extLst>
          </p:cNvPr>
          <p:cNvCxnSpPr>
            <a:cxnSpLocks/>
          </p:cNvCxnSpPr>
          <p:nvPr/>
        </p:nvCxnSpPr>
        <p:spPr>
          <a:xfrm flipV="1">
            <a:off x="8029714" y="6370979"/>
            <a:ext cx="9351753" cy="188257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3706467" y="5927251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75936" y="3618459"/>
            <a:ext cx="0" cy="185315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275936" y="9081614"/>
            <a:ext cx="0" cy="186207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8185635" y="9877915"/>
            <a:ext cx="3716756" cy="154030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3721790" y="9877915"/>
            <a:ext cx="4040511" cy="130590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4079164" y="5654287"/>
            <a:ext cx="1178528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6737698" y="4281414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6673054" y="9597762"/>
            <a:ext cx="1181734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9439426" y="10422002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5401373" y="10330793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E0DEB-C92D-782F-D752-AE63983864B6}"/>
              </a:ext>
            </a:extLst>
          </p:cNvPr>
          <p:cNvSpPr txBox="1"/>
          <p:nvPr/>
        </p:nvSpPr>
        <p:spPr>
          <a:xfrm>
            <a:off x="2703095" y="17453811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Narea</a:t>
            </a:r>
            <a:r>
              <a:rPr lang="en-US" dirty="0"/>
              <a:t> only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8315066" y="6370978"/>
            <a:ext cx="2531" cy="185643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8317596" y="3618457"/>
            <a:ext cx="0" cy="187529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5180E0-0AC2-05A3-9B62-BC70871D756D}"/>
              </a:ext>
            </a:extLst>
          </p:cNvPr>
          <p:cNvSpPr txBox="1"/>
          <p:nvPr/>
        </p:nvSpPr>
        <p:spPr>
          <a:xfrm>
            <a:off x="17786612" y="4102319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0.591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D0FFDE-56BB-B381-FB99-059837A735ED}"/>
              </a:ext>
            </a:extLst>
          </p:cNvPr>
          <p:cNvSpPr txBox="1"/>
          <p:nvPr/>
        </p:nvSpPr>
        <p:spPr>
          <a:xfrm>
            <a:off x="17762301" y="7204221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1.731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3676967" y="6351507"/>
            <a:ext cx="3675002" cy="185316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C861D2-D12D-3CE2-1361-40BFBF0C0148}"/>
              </a:ext>
            </a:extLst>
          </p:cNvPr>
          <p:cNvSpPr txBox="1"/>
          <p:nvPr/>
        </p:nvSpPr>
        <p:spPr>
          <a:xfrm>
            <a:off x="15614513" y="7339184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-0.035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1887067" y="550399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7407897" y="549375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1902391" y="943930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6366237" y="1097960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6366237" y="549837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1887067" y="276236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7407897" y="27412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7405366" y="822741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6366237" y="82043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6366237" y="27412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5635" y="5936982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9453909" y="5665605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0651042" y="8567997"/>
            <a:ext cx="3409145" cy="2400657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21.153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0.630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133.153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358.871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24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0651041" y="5404698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D9643C5-49A6-DD0B-1BC3-81543C9D90B3}"/>
              </a:ext>
            </a:extLst>
          </p:cNvPr>
          <p:cNvSpPr txBox="1"/>
          <p:nvPr/>
        </p:nvSpPr>
        <p:spPr>
          <a:xfrm>
            <a:off x="9497744" y="7566962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10945A-5673-9D04-9A14-DEE0DA296CB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2796766" y="6381217"/>
            <a:ext cx="15324" cy="3058087"/>
          </a:xfrm>
          <a:prstGeom prst="straightConnector1">
            <a:avLst/>
          </a:prstGeom>
          <a:ln w="152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2270260" y="7688467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12796767" y="3179847"/>
            <a:ext cx="4611131" cy="232414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D3CF3D-4C6E-776B-1009-DC9F5D1124A4}"/>
              </a:ext>
            </a:extLst>
          </p:cNvPr>
          <p:cNvSpPr txBox="1"/>
          <p:nvPr/>
        </p:nvSpPr>
        <p:spPr>
          <a:xfrm>
            <a:off x="13514344" y="4572775"/>
            <a:ext cx="1178528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-0.090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3706464" y="6394135"/>
            <a:ext cx="3840743" cy="478968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3736FF5-3418-F517-2A35-FB9BB359D72C}"/>
              </a:ext>
            </a:extLst>
          </p:cNvPr>
          <p:cNvSpPr txBox="1"/>
          <p:nvPr/>
        </p:nvSpPr>
        <p:spPr>
          <a:xfrm>
            <a:off x="15031377" y="8445415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0.208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3204CF-56D4-CEB5-E77A-43C161ACC8A1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flipV="1">
            <a:off x="7275936" y="6375592"/>
            <a:ext cx="0" cy="182880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A02586-B35E-8912-2CB9-E7D73DFD33F1}"/>
              </a:ext>
            </a:extLst>
          </p:cNvPr>
          <p:cNvSpPr txBox="1"/>
          <p:nvPr/>
        </p:nvSpPr>
        <p:spPr>
          <a:xfrm>
            <a:off x="6683064" y="7216337"/>
            <a:ext cx="1157305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-0.311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EE95AEA-7BA2-C667-EF08-AD180D636636}"/>
              </a:ext>
            </a:extLst>
          </p:cNvPr>
          <p:cNvCxnSpPr>
            <a:stCxn id="8" idx="1"/>
            <a:endCxn id="15" idx="1"/>
          </p:cNvCxnSpPr>
          <p:nvPr/>
        </p:nvCxnSpPr>
        <p:spPr>
          <a:xfrm rot="10800000">
            <a:off x="6366237" y="3179849"/>
            <a:ext cx="12700" cy="8238366"/>
          </a:xfrm>
          <a:prstGeom prst="bentConnector3">
            <a:avLst>
              <a:gd name="adj1" fmla="val 1387385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02EF52E-F0B5-D940-C10F-5A0CF3D4AAAE}"/>
              </a:ext>
            </a:extLst>
          </p:cNvPr>
          <p:cNvSpPr txBox="1"/>
          <p:nvPr/>
        </p:nvSpPr>
        <p:spPr>
          <a:xfrm>
            <a:off x="4022181" y="7001088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-0.510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1C7D98-A2A4-18A4-740B-2B8814D39AA6}"/>
              </a:ext>
            </a:extLst>
          </p:cNvPr>
          <p:cNvCxnSpPr>
            <a:stCxn id="8" idx="1"/>
            <a:endCxn id="14" idx="1"/>
          </p:cNvCxnSpPr>
          <p:nvPr/>
        </p:nvCxnSpPr>
        <p:spPr>
          <a:xfrm rot="10800000">
            <a:off x="6366237" y="5936981"/>
            <a:ext cx="12700" cy="5481234"/>
          </a:xfrm>
          <a:prstGeom prst="bentConnector3">
            <a:avLst>
              <a:gd name="adj1" fmla="val 70061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4E3D16D-270D-A371-80A7-759140A76C82}"/>
              </a:ext>
            </a:extLst>
          </p:cNvPr>
          <p:cNvSpPr txBox="1"/>
          <p:nvPr/>
        </p:nvSpPr>
        <p:spPr>
          <a:xfrm>
            <a:off x="4983491" y="7751658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7407897" y="1099879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925C1BE-54A8-E015-6D20-DEAABDB24DA5}"/>
              </a:ext>
            </a:extLst>
          </p:cNvPr>
          <p:cNvSpPr txBox="1"/>
          <p:nvPr/>
        </p:nvSpPr>
        <p:spPr>
          <a:xfrm>
            <a:off x="2933115" y="14996160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Narea</a:t>
            </a:r>
          </a:p>
        </p:txBody>
      </p:sp>
    </p:spTree>
    <p:extLst>
      <p:ext uri="{BB962C8B-B14F-4D97-AF65-F5344CB8AC3E}">
        <p14:creationId xmlns:p14="http://schemas.microsoft.com/office/powerpoint/2010/main" val="428801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C46E7D-C926-6C3A-1F47-1E8D7B5CFED1}"/>
              </a:ext>
            </a:extLst>
          </p:cNvPr>
          <p:cNvCxnSpPr>
            <a:cxnSpLocks/>
          </p:cNvCxnSpPr>
          <p:nvPr/>
        </p:nvCxnSpPr>
        <p:spPr>
          <a:xfrm flipV="1">
            <a:off x="6601810" y="7773216"/>
            <a:ext cx="9351753" cy="188257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848032" y="10483851"/>
            <a:ext cx="0" cy="186207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6479834" y="11733030"/>
            <a:ext cx="3983638" cy="759016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2293885" y="11733030"/>
            <a:ext cx="4103315" cy="80528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25.822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0.473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137.822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363.540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26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10945A-5673-9D04-9A14-DEE0DA296CB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1368862" y="7783454"/>
            <a:ext cx="15324" cy="3058087"/>
          </a:xfrm>
          <a:prstGeom prst="straightConnector1">
            <a:avLst/>
          </a:prstGeom>
          <a:ln w="152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57218" cy="480259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3204CF-56D4-CEB5-E77A-43C161ACC8A1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flipV="1">
            <a:off x="5848032" y="7777829"/>
            <a:ext cx="0" cy="182880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EE95AEA-7BA2-C667-EF08-AD180D636636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111472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8537"/>
            <a:ext cx="0" cy="927546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4487" y="108415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38333" y="96066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BE488BD-4373-2E33-D9CD-8506DF3C9D0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757731" y="4582087"/>
            <a:ext cx="3679642" cy="230631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4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4EC745-9E17-623E-6B3B-CE0D653A55D7}"/>
              </a:ext>
            </a:extLst>
          </p:cNvPr>
          <p:cNvSpPr/>
          <p:nvPr/>
        </p:nvSpPr>
        <p:spPr>
          <a:xfrm>
            <a:off x="18327131" y="1009465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4625701" y="7775636"/>
            <a:ext cx="3675001" cy="15355"/>
          </a:xfrm>
          <a:prstGeom prst="straightConnector1">
            <a:avLst/>
          </a:prstGeom>
          <a:ln w="4851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1F2336-962F-9F09-D942-9C3DC19714C9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19236830" y="5497842"/>
            <a:ext cx="0" cy="1844299"/>
          </a:xfrm>
          <a:prstGeom prst="straightConnector1">
            <a:avLst/>
          </a:prstGeom>
          <a:ln w="10617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7B2208-1823-A802-0F62-D24A1E693A8C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9236830" y="8219364"/>
            <a:ext cx="0" cy="1875295"/>
          </a:xfrm>
          <a:prstGeom prst="straightConnector1">
            <a:avLst/>
          </a:prstGeom>
          <a:ln w="10617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5ECD6-F20B-17BC-FAA8-FBB46DBCCAFD}"/>
              </a:ext>
            </a:extLst>
          </p:cNvPr>
          <p:cNvCxnSpPr>
            <a:cxnSpLocks/>
          </p:cNvCxnSpPr>
          <p:nvPr/>
        </p:nvCxnSpPr>
        <p:spPr>
          <a:xfrm>
            <a:off x="14625698" y="5466842"/>
            <a:ext cx="3675002" cy="1853160"/>
          </a:xfrm>
          <a:prstGeom prst="straightConnector1">
            <a:avLst/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D1EFB-80B1-5ED3-6E9A-6E6C27E93512}"/>
              </a:ext>
            </a:extLst>
          </p:cNvPr>
          <p:cNvCxnSpPr>
            <a:cxnSpLocks/>
          </p:cNvCxnSpPr>
          <p:nvPr/>
        </p:nvCxnSpPr>
        <p:spPr>
          <a:xfrm>
            <a:off x="14625701" y="8229601"/>
            <a:ext cx="3675001" cy="1847897"/>
          </a:xfrm>
          <a:prstGeom prst="straightConnector1">
            <a:avLst/>
          </a:prstGeom>
          <a:ln w="5334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195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104869" y="7785367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3715998" y="8264527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195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9104869" y="10971882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4652625" y="10971882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E68F3A-26B6-6A24-4274-A664A96C1AB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4625701" y="5049359"/>
            <a:ext cx="3675001" cy="9871"/>
          </a:xfrm>
          <a:prstGeom prst="straightConnector1">
            <a:avLst/>
          </a:prstGeom>
          <a:ln w="4991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2806301" y="735237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8327131" y="73421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2806301" y="1007749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7285471" y="1282798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7285471" y="100527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7285471" y="734675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7285471" y="45896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5885548" y="7503751"/>
            <a:ext cx="1181734" cy="553998"/>
          </a:xfrm>
          <a:prstGeom prst="rect">
            <a:avLst/>
          </a:prstGeom>
          <a:solidFill>
            <a:schemeClr val="bg1"/>
          </a:solidFill>
          <a:ln w="48514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-0.062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F4B08-22AF-9F1B-370E-542EAA60EB3F}"/>
              </a:ext>
            </a:extLst>
          </p:cNvPr>
          <p:cNvSpPr txBox="1"/>
          <p:nvPr/>
        </p:nvSpPr>
        <p:spPr>
          <a:xfrm>
            <a:off x="18704473" y="614299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1DF9C1-AD88-78CF-01AE-7EDC59BE69BD}"/>
              </a:ext>
            </a:extLst>
          </p:cNvPr>
          <p:cNvSpPr txBox="1"/>
          <p:nvPr/>
        </p:nvSpPr>
        <p:spPr>
          <a:xfrm>
            <a:off x="18704473" y="888001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6F86-4422-F291-FAEE-6FE6EE180103}"/>
              </a:ext>
            </a:extLst>
          </p:cNvPr>
          <p:cNvSpPr txBox="1"/>
          <p:nvPr/>
        </p:nvSpPr>
        <p:spPr>
          <a:xfrm>
            <a:off x="15885548" y="8876548"/>
            <a:ext cx="1181734" cy="553998"/>
          </a:xfrm>
          <a:prstGeom prst="rect">
            <a:avLst/>
          </a:prstGeom>
          <a:solidFill>
            <a:schemeClr val="bg1"/>
          </a:solidFill>
          <a:ln w="5334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7649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10364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3183643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0.686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7592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10364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8327131" y="1284717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5942979" y="11601994"/>
            <a:ext cx="1064714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0.892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1062C-018D-BE2F-CB6B-109A145AA855}"/>
              </a:ext>
            </a:extLst>
          </p:cNvPr>
          <p:cNvSpPr/>
          <p:nvPr/>
        </p:nvSpPr>
        <p:spPr>
          <a:xfrm>
            <a:off x="18327131" y="462061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2806301" y="461074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F0B091-AE15-EA82-6D84-C11B22D76D84}"/>
              </a:ext>
            </a:extLst>
          </p:cNvPr>
          <p:cNvSpPr txBox="1"/>
          <p:nvPr/>
        </p:nvSpPr>
        <p:spPr>
          <a:xfrm>
            <a:off x="15942979" y="6142990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0.144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3074FC-8060-F8A5-53B0-4F42CEDD517A}"/>
              </a:ext>
            </a:extLst>
          </p:cNvPr>
          <p:cNvSpPr txBox="1"/>
          <p:nvPr/>
        </p:nvSpPr>
        <p:spPr>
          <a:xfrm>
            <a:off x="15942979" y="4751233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0.271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3621095D-319A-F4B4-3F88-698568D74A9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H="1" flipV="1">
            <a:off x="7285471" y="5028233"/>
            <a:ext cx="12861058" cy="5505036"/>
          </a:xfrm>
          <a:prstGeom prst="bentConnector5">
            <a:avLst>
              <a:gd name="adj1" fmla="val -13691"/>
              <a:gd name="adj2" fmla="val 191412"/>
              <a:gd name="adj3" fmla="val 114075"/>
            </a:avLst>
          </a:prstGeom>
          <a:ln w="5410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475AB90-C356-7048-211D-0E7E4572FCA8}"/>
              </a:ext>
            </a:extLst>
          </p:cNvPr>
          <p:cNvSpPr txBox="1"/>
          <p:nvPr/>
        </p:nvSpPr>
        <p:spPr>
          <a:xfrm>
            <a:off x="10351255" y="15247806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-0.138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A553C855-2535-5DA8-DAAF-32AB7280293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7285471" y="7785365"/>
            <a:ext cx="13740032" cy="6845034"/>
          </a:xfrm>
          <a:prstGeom prst="bentConnector3">
            <a:avLst>
              <a:gd name="adj1" fmla="val -6476"/>
            </a:avLst>
          </a:prstGeom>
          <a:ln w="5524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66FE5F9B-0FB4-BA64-6967-67A84C11F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332768" y="11906942"/>
            <a:ext cx="3627522" cy="1819395"/>
          </a:xfrm>
          <a:prstGeom prst="bentConnector3">
            <a:avLst>
              <a:gd name="adj1" fmla="val 75470"/>
            </a:avLst>
          </a:prstGeom>
          <a:ln w="5524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4018C11-335E-2E4E-F02A-B60EF684EB95}"/>
              </a:ext>
            </a:extLst>
          </p:cNvPr>
          <p:cNvSpPr txBox="1"/>
          <p:nvPr/>
        </p:nvSpPr>
        <p:spPr>
          <a:xfrm>
            <a:off x="10364718" y="14353402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-0.162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2EC46782-6432-5DB8-19DB-F08DA56CF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75308" y="5087160"/>
            <a:ext cx="3846152" cy="987032"/>
          </a:xfrm>
          <a:prstGeom prst="bentConnector3">
            <a:avLst>
              <a:gd name="adj1" fmla="val 622"/>
            </a:avLst>
          </a:prstGeom>
          <a:ln w="49911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A88FE9E-5BD8-BF59-D068-BF69DE2C6B50}"/>
              </a:ext>
            </a:extLst>
          </p:cNvPr>
          <p:cNvCxnSpPr>
            <a:endCxn id="12" idx="0"/>
          </p:cNvCxnSpPr>
          <p:nvPr/>
        </p:nvCxnSpPr>
        <p:spPr>
          <a:xfrm>
            <a:off x="10091902" y="3657600"/>
            <a:ext cx="9144929" cy="963018"/>
          </a:xfrm>
          <a:prstGeom prst="bentConnector2">
            <a:avLst/>
          </a:prstGeom>
          <a:ln w="5003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AE53384-482A-E668-ECB8-8A7546B8C645}"/>
              </a:ext>
            </a:extLst>
          </p:cNvPr>
          <p:cNvSpPr txBox="1"/>
          <p:nvPr/>
        </p:nvSpPr>
        <p:spPr>
          <a:xfrm>
            <a:off x="15942980" y="3346662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0.242</a:t>
            </a: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4A74926-ACD6-49C0-BD80-A196D83BFBD2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rot="16200000" flipH="1">
            <a:off x="13936045" y="-1151253"/>
            <a:ext cx="469608" cy="11951359"/>
          </a:xfrm>
          <a:prstGeom prst="bentConnector4">
            <a:avLst>
              <a:gd name="adj1" fmla="val -393176"/>
              <a:gd name="adj2" fmla="val 107445"/>
            </a:avLst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4FE184D-7D53-4CB1-034C-0B8DAB4EDC41}"/>
              </a:ext>
            </a:extLst>
          </p:cNvPr>
          <p:cNvSpPr txBox="1"/>
          <p:nvPr/>
        </p:nvSpPr>
        <p:spPr>
          <a:xfrm>
            <a:off x="15942979" y="2470238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0.135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57BE757F-DDE8-FF0F-0E57-B3BC75C867C0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19981815" y="5524594"/>
            <a:ext cx="164715" cy="7761196"/>
          </a:xfrm>
          <a:prstGeom prst="bentConnector4">
            <a:avLst>
              <a:gd name="adj1" fmla="val -1650476"/>
              <a:gd name="adj2" fmla="val 885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8D578F0-370A-A1B9-5909-ED158A154F31}"/>
              </a:ext>
            </a:extLst>
          </p:cNvPr>
          <p:cNvSpPr txBox="1"/>
          <p:nvPr/>
        </p:nvSpPr>
        <p:spPr>
          <a:xfrm>
            <a:off x="22285352" y="8876548"/>
            <a:ext cx="1064715" cy="5539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0.358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5C9AA-547F-51B0-13AE-D44128C61462}"/>
              </a:ext>
            </a:extLst>
          </p:cNvPr>
          <p:cNvSpPr txBox="1"/>
          <p:nvPr/>
        </p:nvSpPr>
        <p:spPr>
          <a:xfrm>
            <a:off x="2751222" y="1766235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</a:t>
            </a:r>
          </a:p>
        </p:txBody>
      </p:sp>
    </p:spTree>
    <p:extLst>
      <p:ext uri="{BB962C8B-B14F-4D97-AF65-F5344CB8AC3E}">
        <p14:creationId xmlns:p14="http://schemas.microsoft.com/office/powerpoint/2010/main" val="233090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4EC745-9E17-623E-6B3B-CE0D653A55D7}"/>
              </a:ext>
            </a:extLst>
          </p:cNvPr>
          <p:cNvSpPr/>
          <p:nvPr/>
        </p:nvSpPr>
        <p:spPr>
          <a:xfrm>
            <a:off x="18327131" y="1009465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4625701" y="7775636"/>
            <a:ext cx="3675001" cy="15355"/>
          </a:xfrm>
          <a:prstGeom prst="straightConnector1">
            <a:avLst/>
          </a:prstGeom>
          <a:ln w="4851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1F2336-962F-9F09-D942-9C3DC19714C9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19236830" y="5497842"/>
            <a:ext cx="0" cy="1844299"/>
          </a:xfrm>
          <a:prstGeom prst="straightConnector1">
            <a:avLst/>
          </a:prstGeom>
          <a:ln w="10617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7B2208-1823-A802-0F62-D24A1E693A8C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9236830" y="8219364"/>
            <a:ext cx="0" cy="1875295"/>
          </a:xfrm>
          <a:prstGeom prst="straightConnector1">
            <a:avLst/>
          </a:prstGeom>
          <a:ln w="10617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5ECD6-F20B-17BC-FAA8-FBB46DBCCAFD}"/>
              </a:ext>
            </a:extLst>
          </p:cNvPr>
          <p:cNvCxnSpPr>
            <a:cxnSpLocks/>
          </p:cNvCxnSpPr>
          <p:nvPr/>
        </p:nvCxnSpPr>
        <p:spPr>
          <a:xfrm>
            <a:off x="14625698" y="5466842"/>
            <a:ext cx="3675002" cy="1853160"/>
          </a:xfrm>
          <a:prstGeom prst="straightConnector1">
            <a:avLst/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D1EFB-80B1-5ED3-6E9A-6E6C27E93512}"/>
              </a:ext>
            </a:extLst>
          </p:cNvPr>
          <p:cNvCxnSpPr>
            <a:cxnSpLocks/>
          </p:cNvCxnSpPr>
          <p:nvPr/>
        </p:nvCxnSpPr>
        <p:spPr>
          <a:xfrm>
            <a:off x="14625701" y="8229601"/>
            <a:ext cx="3675001" cy="1847897"/>
          </a:xfrm>
          <a:prstGeom prst="straightConnector1">
            <a:avLst/>
          </a:prstGeom>
          <a:ln w="5334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195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104869" y="7785367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3715998" y="8264527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195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9104869" y="10971882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4652625" y="10971882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E68F3A-26B6-6A24-4274-A664A96C1AB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4625701" y="5049359"/>
            <a:ext cx="3675001" cy="9871"/>
          </a:xfrm>
          <a:prstGeom prst="straightConnector1">
            <a:avLst/>
          </a:prstGeom>
          <a:ln w="4991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2806301" y="735237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8327131" y="73421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2806301" y="1007749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7285471" y="1282798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7285471" y="100527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7285471" y="734675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7285471" y="45896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5885548" y="7503751"/>
            <a:ext cx="1181734" cy="553998"/>
          </a:xfrm>
          <a:prstGeom prst="rect">
            <a:avLst/>
          </a:prstGeom>
          <a:solidFill>
            <a:schemeClr val="bg1"/>
          </a:solidFill>
          <a:ln w="48514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-0.062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F4B08-22AF-9F1B-370E-542EAA60EB3F}"/>
              </a:ext>
            </a:extLst>
          </p:cNvPr>
          <p:cNvSpPr txBox="1"/>
          <p:nvPr/>
        </p:nvSpPr>
        <p:spPr>
          <a:xfrm>
            <a:off x="18704473" y="614299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1DF9C1-AD88-78CF-01AE-7EDC59BE69BD}"/>
              </a:ext>
            </a:extLst>
          </p:cNvPr>
          <p:cNvSpPr txBox="1"/>
          <p:nvPr/>
        </p:nvSpPr>
        <p:spPr>
          <a:xfrm>
            <a:off x="18704473" y="888001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6F86-4422-F291-FAEE-6FE6EE180103}"/>
              </a:ext>
            </a:extLst>
          </p:cNvPr>
          <p:cNvSpPr txBox="1"/>
          <p:nvPr/>
        </p:nvSpPr>
        <p:spPr>
          <a:xfrm>
            <a:off x="15885548" y="8876548"/>
            <a:ext cx="1181734" cy="553998"/>
          </a:xfrm>
          <a:prstGeom prst="rect">
            <a:avLst/>
          </a:prstGeom>
          <a:solidFill>
            <a:schemeClr val="bg1"/>
          </a:solidFill>
          <a:ln w="5334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7649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10364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3183643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0.686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7592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10364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8327131" y="1284717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5942979" y="11601994"/>
            <a:ext cx="1064714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0.892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1062C-018D-BE2F-CB6B-109A145AA855}"/>
              </a:ext>
            </a:extLst>
          </p:cNvPr>
          <p:cNvSpPr/>
          <p:nvPr/>
        </p:nvSpPr>
        <p:spPr>
          <a:xfrm>
            <a:off x="18327131" y="462061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2806301" y="461074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F0B091-AE15-EA82-6D84-C11B22D76D84}"/>
              </a:ext>
            </a:extLst>
          </p:cNvPr>
          <p:cNvSpPr txBox="1"/>
          <p:nvPr/>
        </p:nvSpPr>
        <p:spPr>
          <a:xfrm>
            <a:off x="15942979" y="6142990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0.144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3074FC-8060-F8A5-53B0-4F42CEDD517A}"/>
              </a:ext>
            </a:extLst>
          </p:cNvPr>
          <p:cNvSpPr txBox="1"/>
          <p:nvPr/>
        </p:nvSpPr>
        <p:spPr>
          <a:xfrm>
            <a:off x="15942979" y="4751233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0.271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3621095D-319A-F4B4-3F88-698568D74A9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H="1" flipV="1">
            <a:off x="7285471" y="5028233"/>
            <a:ext cx="12861058" cy="5505036"/>
          </a:xfrm>
          <a:prstGeom prst="bentConnector5">
            <a:avLst>
              <a:gd name="adj1" fmla="val -13691"/>
              <a:gd name="adj2" fmla="val 191412"/>
              <a:gd name="adj3" fmla="val 114075"/>
            </a:avLst>
          </a:prstGeom>
          <a:ln w="5410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475AB90-C356-7048-211D-0E7E4572FCA8}"/>
              </a:ext>
            </a:extLst>
          </p:cNvPr>
          <p:cNvSpPr txBox="1"/>
          <p:nvPr/>
        </p:nvSpPr>
        <p:spPr>
          <a:xfrm>
            <a:off x="10351255" y="15247806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-0.138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A553C855-2535-5DA8-DAAF-32AB7280293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7285471" y="7785365"/>
            <a:ext cx="13740032" cy="6845034"/>
          </a:xfrm>
          <a:prstGeom prst="bentConnector3">
            <a:avLst>
              <a:gd name="adj1" fmla="val -6476"/>
            </a:avLst>
          </a:prstGeom>
          <a:ln w="5524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66FE5F9B-0FB4-BA64-6967-67A84C11F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332768" y="11906942"/>
            <a:ext cx="3627522" cy="1819395"/>
          </a:xfrm>
          <a:prstGeom prst="bentConnector3">
            <a:avLst>
              <a:gd name="adj1" fmla="val 75470"/>
            </a:avLst>
          </a:prstGeom>
          <a:ln w="5524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4018C11-335E-2E4E-F02A-B60EF684EB95}"/>
              </a:ext>
            </a:extLst>
          </p:cNvPr>
          <p:cNvSpPr txBox="1"/>
          <p:nvPr/>
        </p:nvSpPr>
        <p:spPr>
          <a:xfrm>
            <a:off x="10364718" y="14353402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-0.162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2EC46782-6432-5DB8-19DB-F08DA56CF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75308" y="5087160"/>
            <a:ext cx="3846152" cy="987032"/>
          </a:xfrm>
          <a:prstGeom prst="bentConnector3">
            <a:avLst>
              <a:gd name="adj1" fmla="val 622"/>
            </a:avLst>
          </a:prstGeom>
          <a:ln w="49911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A88FE9E-5BD8-BF59-D068-BF69DE2C6B50}"/>
              </a:ext>
            </a:extLst>
          </p:cNvPr>
          <p:cNvCxnSpPr>
            <a:endCxn id="12" idx="0"/>
          </p:cNvCxnSpPr>
          <p:nvPr/>
        </p:nvCxnSpPr>
        <p:spPr>
          <a:xfrm>
            <a:off x="10091902" y="3657600"/>
            <a:ext cx="9144929" cy="963018"/>
          </a:xfrm>
          <a:prstGeom prst="bentConnector2">
            <a:avLst/>
          </a:prstGeom>
          <a:ln w="5003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AE53384-482A-E668-ECB8-8A7546B8C645}"/>
              </a:ext>
            </a:extLst>
          </p:cNvPr>
          <p:cNvSpPr txBox="1"/>
          <p:nvPr/>
        </p:nvSpPr>
        <p:spPr>
          <a:xfrm>
            <a:off x="15942980" y="3346662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0.242</a:t>
            </a: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4A74926-ACD6-49C0-BD80-A196D83BFBD2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rot="16200000" flipH="1">
            <a:off x="13936045" y="-1151253"/>
            <a:ext cx="469608" cy="11951359"/>
          </a:xfrm>
          <a:prstGeom prst="bentConnector4">
            <a:avLst>
              <a:gd name="adj1" fmla="val -393176"/>
              <a:gd name="adj2" fmla="val 107445"/>
            </a:avLst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4FE184D-7D53-4CB1-034C-0B8DAB4EDC41}"/>
              </a:ext>
            </a:extLst>
          </p:cNvPr>
          <p:cNvSpPr txBox="1"/>
          <p:nvPr/>
        </p:nvSpPr>
        <p:spPr>
          <a:xfrm>
            <a:off x="15942979" y="2470238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0.135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57BE757F-DDE8-FF0F-0E57-B3BC75C867C0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19981815" y="5524594"/>
            <a:ext cx="164715" cy="7761196"/>
          </a:xfrm>
          <a:prstGeom prst="bentConnector4">
            <a:avLst>
              <a:gd name="adj1" fmla="val -1650476"/>
              <a:gd name="adj2" fmla="val 885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8D578F0-370A-A1B9-5909-ED158A154F31}"/>
              </a:ext>
            </a:extLst>
          </p:cNvPr>
          <p:cNvSpPr txBox="1"/>
          <p:nvPr/>
        </p:nvSpPr>
        <p:spPr>
          <a:xfrm>
            <a:off x="22285352" y="8876548"/>
            <a:ext cx="1064715" cy="5539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0.358</a:t>
            </a:r>
          </a:p>
        </p:txBody>
      </p:sp>
    </p:spTree>
    <p:extLst>
      <p:ext uri="{BB962C8B-B14F-4D97-AF65-F5344CB8AC3E}">
        <p14:creationId xmlns:p14="http://schemas.microsoft.com/office/powerpoint/2010/main" val="78738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61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E0B5AA-B426-A909-BDA5-9069156E8664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10483893" y="9138020"/>
            <a:ext cx="507958" cy="5985"/>
          </a:xfrm>
          <a:prstGeom prst="straightConnector1">
            <a:avLst/>
          </a:prstGeom>
          <a:ln w="2349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80C1F-2151-7A30-A5ED-9C759223F4F6}"/>
              </a:ext>
            </a:extLst>
          </p:cNvPr>
          <p:cNvSpPr txBox="1"/>
          <p:nvPr/>
        </p:nvSpPr>
        <p:spPr>
          <a:xfrm>
            <a:off x="9504141" y="8907187"/>
            <a:ext cx="979755" cy="461665"/>
          </a:xfrm>
          <a:prstGeom prst="rect">
            <a:avLst/>
          </a:prstGeom>
          <a:solidFill>
            <a:schemeClr val="bg1"/>
          </a:solidFill>
          <a:ln w="23495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00821-93A1-20EC-8836-2C0408F2277D}"/>
              </a:ext>
            </a:extLst>
          </p:cNvPr>
          <p:cNvCxnSpPr>
            <a:cxnSpLocks/>
          </p:cNvCxnSpPr>
          <p:nvPr/>
        </p:nvCxnSpPr>
        <p:spPr>
          <a:xfrm>
            <a:off x="8349343" y="7271658"/>
            <a:ext cx="0" cy="3744684"/>
          </a:xfrm>
          <a:prstGeom prst="straightConnector1">
            <a:avLst/>
          </a:prstGeom>
          <a:ln w="56261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EDC2CC-31C8-86F9-A7D8-9AA1FF8C6344}"/>
              </a:ext>
            </a:extLst>
          </p:cNvPr>
          <p:cNvSpPr txBox="1"/>
          <p:nvPr/>
        </p:nvSpPr>
        <p:spPr>
          <a:xfrm>
            <a:off x="7910765" y="8894487"/>
            <a:ext cx="877163" cy="461665"/>
          </a:xfrm>
          <a:prstGeom prst="rect">
            <a:avLst/>
          </a:prstGeom>
          <a:solidFill>
            <a:schemeClr val="bg1"/>
          </a:solidFill>
          <a:ln w="56261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58AC7B6-8584-D511-4746-711374F925C5}"/>
              </a:ext>
            </a:extLst>
          </p:cNvPr>
          <p:cNvCxnSpPr>
            <a:cxnSpLocks/>
          </p:cNvCxnSpPr>
          <p:nvPr/>
        </p:nvCxnSpPr>
        <p:spPr>
          <a:xfrm rot="5400000">
            <a:off x="3796457" y="9420677"/>
            <a:ext cx="6390097" cy="691291"/>
          </a:xfrm>
          <a:prstGeom prst="bentConnector3">
            <a:avLst>
              <a:gd name="adj1" fmla="val 49"/>
            </a:avLst>
          </a:prstGeom>
          <a:ln w="23368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6C1BD30-41DE-924A-B150-3688E456355B}"/>
              </a:ext>
            </a:extLst>
          </p:cNvPr>
          <p:cNvCxnSpPr>
            <a:cxnSpLocks/>
            <a:stCxn id="39" idx="3"/>
            <a:endCxn id="33" idx="0"/>
          </p:cNvCxnSpPr>
          <p:nvPr/>
        </p:nvCxnSpPr>
        <p:spPr>
          <a:xfrm>
            <a:off x="9339946" y="6580418"/>
            <a:ext cx="654073" cy="2326769"/>
          </a:xfrm>
          <a:prstGeom prst="bentConnector2">
            <a:avLst/>
          </a:prstGeom>
          <a:ln w="2349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040BB4-503A-C7A6-4819-4E9E1C85AA6B}"/>
              </a:ext>
            </a:extLst>
          </p:cNvPr>
          <p:cNvCxnSpPr>
            <a:cxnSpLocks/>
          </p:cNvCxnSpPr>
          <p:nvPr/>
        </p:nvCxnSpPr>
        <p:spPr>
          <a:xfrm flipV="1">
            <a:off x="9339946" y="9835248"/>
            <a:ext cx="1900977" cy="1565915"/>
          </a:xfrm>
          <a:prstGeom prst="bentConnector3">
            <a:avLst>
              <a:gd name="adj1" fmla="val 99861"/>
            </a:avLst>
          </a:prstGeom>
          <a:ln w="318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3B97EC1E-A658-7F0A-F057-769C12DF2A1F}"/>
              </a:ext>
            </a:extLst>
          </p:cNvPr>
          <p:cNvCxnSpPr>
            <a:cxnSpLocks/>
          </p:cNvCxnSpPr>
          <p:nvPr/>
        </p:nvCxnSpPr>
        <p:spPr>
          <a:xfrm flipV="1">
            <a:off x="6645860" y="12419870"/>
            <a:ext cx="12053913" cy="572332"/>
          </a:xfrm>
          <a:prstGeom prst="bentConnector3">
            <a:avLst>
              <a:gd name="adj1" fmla="val 99941"/>
            </a:avLst>
          </a:prstGeom>
          <a:ln w="23368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6C1F97-6788-8ECD-B2E5-2019E0339224}"/>
              </a:ext>
            </a:extLst>
          </p:cNvPr>
          <p:cNvSpPr txBox="1"/>
          <p:nvPr/>
        </p:nvSpPr>
        <p:spPr>
          <a:xfrm>
            <a:off x="13446603" y="12730538"/>
            <a:ext cx="986874" cy="461665"/>
          </a:xfrm>
          <a:prstGeom prst="rect">
            <a:avLst/>
          </a:prstGeom>
          <a:solidFill>
            <a:schemeClr val="bg1"/>
          </a:solidFill>
          <a:ln w="23368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-0.068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94D5161-6720-2B41-BAF0-87962AE695E7}"/>
              </a:ext>
            </a:extLst>
          </p:cNvPr>
          <p:cNvCxnSpPr>
            <a:cxnSpLocks/>
          </p:cNvCxnSpPr>
          <p:nvPr/>
        </p:nvCxnSpPr>
        <p:spPr>
          <a:xfrm flipV="1">
            <a:off x="11931322" y="4765200"/>
            <a:ext cx="10499059" cy="1125317"/>
          </a:xfrm>
          <a:prstGeom prst="bentConnector3">
            <a:avLst>
              <a:gd name="adj1" fmla="val 42"/>
            </a:avLst>
          </a:prstGeom>
          <a:ln w="52832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382CB4-5571-73B5-7F06-229DD260EF01}"/>
              </a:ext>
            </a:extLst>
          </p:cNvPr>
          <p:cNvCxnSpPr>
            <a:cxnSpLocks/>
          </p:cNvCxnSpPr>
          <p:nvPr/>
        </p:nvCxnSpPr>
        <p:spPr>
          <a:xfrm rot="5400000">
            <a:off x="17254845" y="7244858"/>
            <a:ext cx="7626710" cy="2674411"/>
          </a:xfrm>
          <a:prstGeom prst="bentConnector3">
            <a:avLst>
              <a:gd name="adj1" fmla="val 107616"/>
            </a:avLst>
          </a:prstGeom>
          <a:ln w="5283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FFD8BE-0973-7554-4EC6-01C3519BD211}"/>
              </a:ext>
            </a:extLst>
          </p:cNvPr>
          <p:cNvSpPr txBox="1"/>
          <p:nvPr/>
        </p:nvSpPr>
        <p:spPr>
          <a:xfrm>
            <a:off x="17210150" y="4548899"/>
            <a:ext cx="877163" cy="461665"/>
          </a:xfrm>
          <a:prstGeom prst="rect">
            <a:avLst/>
          </a:prstGeom>
          <a:solidFill>
            <a:schemeClr val="bg1"/>
          </a:solidFill>
          <a:ln w="5283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0.396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141E55B-F0B5-C76A-443D-E6B1EBBA03B4}"/>
              </a:ext>
            </a:extLst>
          </p:cNvPr>
          <p:cNvCxnSpPr>
            <a:cxnSpLocks/>
          </p:cNvCxnSpPr>
          <p:nvPr/>
        </p:nvCxnSpPr>
        <p:spPr>
          <a:xfrm flipV="1">
            <a:off x="15550002" y="5197727"/>
            <a:ext cx="6040169" cy="685009"/>
          </a:xfrm>
          <a:prstGeom prst="bentConnector3">
            <a:avLst>
              <a:gd name="adj1" fmla="val -252"/>
            </a:avLst>
          </a:prstGeom>
          <a:ln w="57023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CCD4069-EA92-FB6E-7F5D-315697DEDB13}"/>
              </a:ext>
            </a:extLst>
          </p:cNvPr>
          <p:cNvCxnSpPr>
            <a:cxnSpLocks/>
          </p:cNvCxnSpPr>
          <p:nvPr/>
        </p:nvCxnSpPr>
        <p:spPr>
          <a:xfrm rot="5400000">
            <a:off x="17370379" y="8023015"/>
            <a:ext cx="7051311" cy="1388273"/>
          </a:xfrm>
          <a:prstGeom prst="bentConnector3">
            <a:avLst>
              <a:gd name="adj1" fmla="val 99890"/>
            </a:avLst>
          </a:prstGeom>
          <a:ln w="57023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C646415-FDF9-9D16-30D9-83B3C7A05D12}"/>
              </a:ext>
            </a:extLst>
          </p:cNvPr>
          <p:cNvSpPr txBox="1"/>
          <p:nvPr/>
        </p:nvSpPr>
        <p:spPr>
          <a:xfrm>
            <a:off x="16129480" y="4973577"/>
            <a:ext cx="877163" cy="461665"/>
          </a:xfrm>
          <a:prstGeom prst="rect">
            <a:avLst/>
          </a:prstGeom>
          <a:solidFill>
            <a:schemeClr val="bg1"/>
          </a:solidFill>
          <a:ln w="57023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0.433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601B0E9D-1DDC-4179-E5B2-9AF4D51F69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993912" y="6966092"/>
            <a:ext cx="4007" cy="10370457"/>
          </a:xfrm>
          <a:prstGeom prst="bentConnector2">
            <a:avLst/>
          </a:prstGeom>
          <a:ln w="9906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BF7936F-913B-1D6C-0710-9A047E3CAD73}"/>
              </a:ext>
            </a:extLst>
          </p:cNvPr>
          <p:cNvSpPr txBox="1"/>
          <p:nvPr/>
        </p:nvSpPr>
        <p:spPr>
          <a:xfrm>
            <a:off x="13446606" y="11891335"/>
            <a:ext cx="979755" cy="461665"/>
          </a:xfrm>
          <a:prstGeom prst="rect">
            <a:avLst/>
          </a:prstGeom>
          <a:solidFill>
            <a:schemeClr val="bg1"/>
          </a:solidFill>
          <a:ln w="9906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0.055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4C16B26D-1880-46D0-26F6-8993300638D6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rot="16200000" flipH="1">
            <a:off x="16801555" y="8611151"/>
            <a:ext cx="1177682" cy="3625875"/>
          </a:xfrm>
          <a:prstGeom prst="bentConnector3">
            <a:avLst>
              <a:gd name="adj1" fmla="val 50000"/>
            </a:avLst>
          </a:prstGeom>
          <a:ln w="24003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6D206C9-BE77-83F8-F69A-4F4CEDB7C8F0}"/>
              </a:ext>
            </a:extLst>
          </p:cNvPr>
          <p:cNvSpPr txBox="1"/>
          <p:nvPr/>
        </p:nvSpPr>
        <p:spPr>
          <a:xfrm>
            <a:off x="16821176" y="10183966"/>
            <a:ext cx="979756" cy="461665"/>
          </a:xfrm>
          <a:prstGeom prst="rect">
            <a:avLst/>
          </a:prstGeom>
          <a:solidFill>
            <a:schemeClr val="bg1"/>
          </a:solidFill>
          <a:ln w="24003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-0.070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203D618-5076-9892-5C0D-A178A8150F2D}"/>
              </a:ext>
            </a:extLst>
          </p:cNvPr>
          <p:cNvCxnSpPr>
            <a:cxnSpLocks/>
          </p:cNvCxnSpPr>
          <p:nvPr/>
        </p:nvCxnSpPr>
        <p:spPr>
          <a:xfrm>
            <a:off x="15576974" y="6571271"/>
            <a:ext cx="0" cy="1874002"/>
          </a:xfrm>
          <a:prstGeom prst="straightConnector1">
            <a:avLst/>
          </a:prstGeom>
          <a:ln w="141732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CC9E99-4165-01CD-F030-91153B3233BC}"/>
              </a:ext>
            </a:extLst>
          </p:cNvPr>
          <p:cNvSpPr txBox="1"/>
          <p:nvPr/>
        </p:nvSpPr>
        <p:spPr>
          <a:xfrm>
            <a:off x="15118616" y="7448034"/>
            <a:ext cx="877163" cy="461665"/>
          </a:xfrm>
          <a:prstGeom prst="rect">
            <a:avLst/>
          </a:prstGeom>
          <a:solidFill>
            <a:schemeClr val="bg1"/>
          </a:solidFill>
          <a:ln w="141732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19E97EF-9DD5-2F0B-130D-6D2388183F3F}"/>
              </a:ext>
            </a:extLst>
          </p:cNvPr>
          <p:cNvCxnSpPr/>
          <p:nvPr/>
        </p:nvCxnSpPr>
        <p:spPr>
          <a:xfrm flipH="1">
            <a:off x="16568059" y="9143998"/>
            <a:ext cx="1632858" cy="0"/>
          </a:xfrm>
          <a:prstGeom prst="straightConnector1">
            <a:avLst/>
          </a:prstGeom>
          <a:ln w="9652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238A3F4-8CA1-F6F2-6595-B45F5C5551D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1975215" y="7275073"/>
            <a:ext cx="0" cy="1146852"/>
          </a:xfrm>
          <a:prstGeom prst="straightConnector1">
            <a:avLst/>
          </a:prstGeom>
          <a:ln w="24638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8212734" y="1101292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F0E83-3D3A-DE04-9CB6-1D10465ADD2C}"/>
              </a:ext>
            </a:extLst>
          </p:cNvPr>
          <p:cNvSpPr/>
          <p:nvPr/>
        </p:nvSpPr>
        <p:spPr>
          <a:xfrm>
            <a:off x="7358743" y="11016343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AC9D3-A0FE-BAD6-937E-7D5A2722D60C}"/>
              </a:ext>
            </a:extLst>
          </p:cNvPr>
          <p:cNvSpPr/>
          <p:nvPr/>
        </p:nvSpPr>
        <p:spPr>
          <a:xfrm>
            <a:off x="7358743" y="5889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35C-7F63-29A4-69B1-67E4D8E0C79C}"/>
              </a:ext>
            </a:extLst>
          </p:cNvPr>
          <p:cNvSpPr/>
          <p:nvPr/>
        </p:nvSpPr>
        <p:spPr>
          <a:xfrm>
            <a:off x="10984615" y="589258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fixation ability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14586859" y="5885164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4586859" y="84527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F88868-3332-0348-FFC7-7E644FA84D13}"/>
              </a:ext>
            </a:extLst>
          </p:cNvPr>
          <p:cNvSpPr txBox="1"/>
          <p:nvPr/>
        </p:nvSpPr>
        <p:spPr>
          <a:xfrm>
            <a:off x="11485340" y="7605802"/>
            <a:ext cx="979755" cy="461665"/>
          </a:xfrm>
          <a:prstGeom prst="rect">
            <a:avLst/>
          </a:prstGeom>
          <a:solidFill>
            <a:schemeClr val="bg1"/>
          </a:solidFill>
          <a:ln w="24638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6C963D3-A037-AA03-21EE-F9FD4D30904A}"/>
              </a:ext>
            </a:extLst>
          </p:cNvPr>
          <p:cNvCxnSpPr>
            <a:cxnSpLocks/>
          </p:cNvCxnSpPr>
          <p:nvPr/>
        </p:nvCxnSpPr>
        <p:spPr>
          <a:xfrm flipV="1">
            <a:off x="19217006" y="7297100"/>
            <a:ext cx="1104" cy="1158626"/>
          </a:xfrm>
          <a:prstGeom prst="straightConnector1">
            <a:avLst/>
          </a:prstGeom>
          <a:ln w="603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2BFA210-1EF0-9547-4715-BA37CF7BD3EB}"/>
              </a:ext>
            </a:extLst>
          </p:cNvPr>
          <p:cNvSpPr txBox="1"/>
          <p:nvPr/>
        </p:nvSpPr>
        <p:spPr>
          <a:xfrm>
            <a:off x="18726270" y="7791386"/>
            <a:ext cx="979755" cy="461665"/>
          </a:xfrm>
          <a:prstGeom prst="rect">
            <a:avLst/>
          </a:prstGeom>
          <a:solidFill>
            <a:schemeClr val="bg1"/>
          </a:solidFill>
          <a:ln w="60325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8212733" y="58891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29DB861-A3E9-4840-7238-A52E0BFB9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384491" y="6601410"/>
            <a:ext cx="796653" cy="2039470"/>
          </a:xfrm>
          <a:prstGeom prst="bentConnector2">
            <a:avLst/>
          </a:prstGeom>
          <a:ln w="2705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A4B64FD-2DE2-AF98-FA08-FD9285A71FA9}"/>
              </a:ext>
            </a:extLst>
          </p:cNvPr>
          <p:cNvCxnSpPr>
            <a:cxnSpLocks/>
          </p:cNvCxnSpPr>
          <p:nvPr/>
        </p:nvCxnSpPr>
        <p:spPr>
          <a:xfrm flipH="1">
            <a:off x="16589375" y="8640880"/>
            <a:ext cx="804638" cy="0"/>
          </a:xfrm>
          <a:prstGeom prst="straightConnector1">
            <a:avLst/>
          </a:prstGeom>
          <a:ln w="2514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91DC4B8-EF7C-9623-380E-8EC9F506BCC0}"/>
              </a:ext>
            </a:extLst>
          </p:cNvPr>
          <p:cNvSpPr txBox="1"/>
          <p:nvPr/>
        </p:nvSpPr>
        <p:spPr>
          <a:xfrm>
            <a:off x="16892214" y="7643892"/>
            <a:ext cx="979755" cy="461665"/>
          </a:xfrm>
          <a:prstGeom prst="rect">
            <a:avLst/>
          </a:prstGeom>
          <a:solidFill>
            <a:schemeClr val="bg1"/>
          </a:solidFill>
          <a:ln w="2705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-0.121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E3B6DEE-336F-3561-BA7E-405736118315}"/>
              </a:ext>
            </a:extLst>
          </p:cNvPr>
          <p:cNvSpPr txBox="1"/>
          <p:nvPr/>
        </p:nvSpPr>
        <p:spPr>
          <a:xfrm>
            <a:off x="16971309" y="8887721"/>
            <a:ext cx="877163" cy="461665"/>
          </a:xfrm>
          <a:prstGeom prst="rect">
            <a:avLst/>
          </a:prstGeom>
          <a:solidFill>
            <a:schemeClr val="bg1"/>
          </a:solidFill>
          <a:ln w="9652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37C4D7-0637-788E-3DEA-747A3177AA37}"/>
              </a:ext>
            </a:extLst>
          </p:cNvPr>
          <p:cNvSpPr txBox="1"/>
          <p:nvPr/>
        </p:nvSpPr>
        <p:spPr>
          <a:xfrm>
            <a:off x="9800556" y="11168683"/>
            <a:ext cx="979755" cy="461665"/>
          </a:xfrm>
          <a:prstGeom prst="rect">
            <a:avLst/>
          </a:prstGeom>
          <a:solidFill>
            <a:schemeClr val="bg1"/>
          </a:solidFill>
          <a:ln w="31876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7902-E9F8-72DE-A9F1-BEBBEB588E49}"/>
              </a:ext>
            </a:extLst>
          </p:cNvPr>
          <p:cNvSpPr txBox="1"/>
          <p:nvPr/>
        </p:nvSpPr>
        <p:spPr>
          <a:xfrm>
            <a:off x="2551282" y="15833928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psem</a:t>
            </a:r>
            <a:r>
              <a:rPr lang="en-US" dirty="0"/>
              <a:t> SEM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8200917" y="84523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4E3AC5-DBE5-EB33-B7CD-04144A8BA1F6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14163133" y="7654568"/>
            <a:ext cx="1868925" cy="6230283"/>
          </a:xfrm>
          <a:prstGeom prst="bentConnector2">
            <a:avLst/>
          </a:prstGeom>
          <a:ln w="3352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17C3B9-C747-8A40-C16F-CDCC80EC57A1}"/>
              </a:ext>
            </a:extLst>
          </p:cNvPr>
          <p:cNvSpPr txBox="1"/>
          <p:nvPr/>
        </p:nvSpPr>
        <p:spPr>
          <a:xfrm>
            <a:off x="11530151" y="10308045"/>
            <a:ext cx="979755" cy="461665"/>
          </a:xfrm>
          <a:prstGeom prst="rect">
            <a:avLst/>
          </a:prstGeom>
          <a:solidFill>
            <a:schemeClr val="bg1"/>
          </a:solidFill>
          <a:ln w="3352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A532E-9DD7-CAEE-B7AF-9161BDEA3277}"/>
              </a:ext>
            </a:extLst>
          </p:cNvPr>
          <p:cNvCxnSpPr>
            <a:cxnSpLocks/>
          </p:cNvCxnSpPr>
          <p:nvPr/>
        </p:nvCxnSpPr>
        <p:spPr>
          <a:xfrm flipH="1">
            <a:off x="12954001" y="9144002"/>
            <a:ext cx="1632858" cy="0"/>
          </a:xfrm>
          <a:prstGeom prst="straightConnector1">
            <a:avLst/>
          </a:prstGeom>
          <a:ln w="12344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BD287D-5385-1DD2-FBC0-80C4519C666F}"/>
              </a:ext>
            </a:extLst>
          </p:cNvPr>
          <p:cNvSpPr/>
          <p:nvPr/>
        </p:nvSpPr>
        <p:spPr>
          <a:xfrm>
            <a:off x="10991851" y="84527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03CE8-4F8E-48CB-6CBF-AB028BEB25CC}"/>
              </a:ext>
            </a:extLst>
          </p:cNvPr>
          <p:cNvSpPr txBox="1"/>
          <p:nvPr/>
        </p:nvSpPr>
        <p:spPr>
          <a:xfrm>
            <a:off x="13454723" y="8921986"/>
            <a:ext cx="979756" cy="461665"/>
          </a:xfrm>
          <a:prstGeom prst="rect">
            <a:avLst/>
          </a:prstGeom>
          <a:solidFill>
            <a:schemeClr val="bg1"/>
          </a:solidFill>
          <a:ln w="123444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305B70-A548-9059-1FD6-A9E4F8A32B66}"/>
              </a:ext>
            </a:extLst>
          </p:cNvPr>
          <p:cNvCxnSpPr/>
          <p:nvPr/>
        </p:nvCxnSpPr>
        <p:spPr>
          <a:xfrm>
            <a:off x="19812000" y="9834829"/>
            <a:ext cx="0" cy="1178098"/>
          </a:xfrm>
          <a:prstGeom prst="straightConnector1">
            <a:avLst/>
          </a:prstGeom>
          <a:ln w="1397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1EEF96D-E609-22E4-0260-739D11D26C18}"/>
              </a:ext>
            </a:extLst>
          </p:cNvPr>
          <p:cNvSpPr txBox="1"/>
          <p:nvPr/>
        </p:nvSpPr>
        <p:spPr>
          <a:xfrm>
            <a:off x="19322122" y="10145973"/>
            <a:ext cx="979756" cy="461665"/>
          </a:xfrm>
          <a:prstGeom prst="rect">
            <a:avLst/>
          </a:prstGeom>
          <a:solidFill>
            <a:schemeClr val="bg1"/>
          </a:solidFill>
          <a:ln w="1397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0.015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17E885F3-9C7F-D6B5-A828-2D8F047A774F}"/>
              </a:ext>
            </a:extLst>
          </p:cNvPr>
          <p:cNvCxnSpPr>
            <a:stCxn id="22" idx="3"/>
          </p:cNvCxnSpPr>
          <p:nvPr/>
        </p:nvCxnSpPr>
        <p:spPr>
          <a:xfrm>
            <a:off x="20193933" y="6580418"/>
            <a:ext cx="702098" cy="4819097"/>
          </a:xfrm>
          <a:prstGeom prst="bentConnector2">
            <a:avLst/>
          </a:prstGeom>
          <a:ln w="17653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17D5F78-F283-264D-61ED-9587502026E4}"/>
              </a:ext>
            </a:extLst>
          </p:cNvPr>
          <p:cNvCxnSpPr/>
          <p:nvPr/>
        </p:nvCxnSpPr>
        <p:spPr>
          <a:xfrm flipH="1">
            <a:off x="20201895" y="11399512"/>
            <a:ext cx="694136" cy="0"/>
          </a:xfrm>
          <a:prstGeom prst="straightConnector1">
            <a:avLst/>
          </a:prstGeom>
          <a:ln w="17653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CA4FBB4-D473-9C8E-785D-BFD8977E709C}"/>
              </a:ext>
            </a:extLst>
          </p:cNvPr>
          <p:cNvSpPr txBox="1"/>
          <p:nvPr/>
        </p:nvSpPr>
        <p:spPr>
          <a:xfrm>
            <a:off x="20406153" y="7617020"/>
            <a:ext cx="979756" cy="461665"/>
          </a:xfrm>
          <a:prstGeom prst="rect">
            <a:avLst/>
          </a:prstGeom>
          <a:solidFill>
            <a:schemeClr val="bg1"/>
          </a:solidFill>
          <a:ln w="17653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-0.019</a:t>
            </a:r>
          </a:p>
        </p:txBody>
      </p:sp>
    </p:spTree>
    <p:extLst>
      <p:ext uri="{BB962C8B-B14F-4D97-AF65-F5344CB8AC3E}">
        <p14:creationId xmlns:p14="http://schemas.microsoft.com/office/powerpoint/2010/main" val="399979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00821-93A1-20EC-8836-2C0408F2277D}"/>
              </a:ext>
            </a:extLst>
          </p:cNvPr>
          <p:cNvCxnSpPr>
            <a:cxnSpLocks/>
          </p:cNvCxnSpPr>
          <p:nvPr/>
        </p:nvCxnSpPr>
        <p:spPr>
          <a:xfrm>
            <a:off x="8349343" y="7271658"/>
            <a:ext cx="0" cy="3744684"/>
          </a:xfrm>
          <a:prstGeom prst="straightConnector1">
            <a:avLst/>
          </a:prstGeom>
          <a:ln w="56261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EDC2CC-31C8-86F9-A7D8-9AA1FF8C6344}"/>
              </a:ext>
            </a:extLst>
          </p:cNvPr>
          <p:cNvSpPr txBox="1"/>
          <p:nvPr/>
        </p:nvSpPr>
        <p:spPr>
          <a:xfrm>
            <a:off x="7910765" y="8894487"/>
            <a:ext cx="877163" cy="461665"/>
          </a:xfrm>
          <a:prstGeom prst="rect">
            <a:avLst/>
          </a:prstGeom>
          <a:solidFill>
            <a:schemeClr val="bg1"/>
          </a:solidFill>
          <a:ln w="56261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040BB4-503A-C7A6-4819-4E9E1C85AA6B}"/>
              </a:ext>
            </a:extLst>
          </p:cNvPr>
          <p:cNvCxnSpPr>
            <a:cxnSpLocks/>
          </p:cNvCxnSpPr>
          <p:nvPr/>
        </p:nvCxnSpPr>
        <p:spPr>
          <a:xfrm flipV="1">
            <a:off x="9339946" y="9835248"/>
            <a:ext cx="1900977" cy="1565915"/>
          </a:xfrm>
          <a:prstGeom prst="bentConnector3">
            <a:avLst>
              <a:gd name="adj1" fmla="val 99861"/>
            </a:avLst>
          </a:prstGeom>
          <a:ln w="318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94D5161-6720-2B41-BAF0-87962AE695E7}"/>
              </a:ext>
            </a:extLst>
          </p:cNvPr>
          <p:cNvCxnSpPr>
            <a:cxnSpLocks/>
          </p:cNvCxnSpPr>
          <p:nvPr/>
        </p:nvCxnSpPr>
        <p:spPr>
          <a:xfrm flipV="1">
            <a:off x="11931322" y="4765200"/>
            <a:ext cx="10499059" cy="1125317"/>
          </a:xfrm>
          <a:prstGeom prst="bentConnector3">
            <a:avLst>
              <a:gd name="adj1" fmla="val 42"/>
            </a:avLst>
          </a:prstGeom>
          <a:ln w="52832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382CB4-5571-73B5-7F06-229DD260EF01}"/>
              </a:ext>
            </a:extLst>
          </p:cNvPr>
          <p:cNvCxnSpPr>
            <a:cxnSpLocks/>
          </p:cNvCxnSpPr>
          <p:nvPr/>
        </p:nvCxnSpPr>
        <p:spPr>
          <a:xfrm rot="5400000">
            <a:off x="17254845" y="7244858"/>
            <a:ext cx="7626710" cy="2674411"/>
          </a:xfrm>
          <a:prstGeom prst="bentConnector3">
            <a:avLst>
              <a:gd name="adj1" fmla="val 107616"/>
            </a:avLst>
          </a:prstGeom>
          <a:ln w="5283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FFD8BE-0973-7554-4EC6-01C3519BD211}"/>
              </a:ext>
            </a:extLst>
          </p:cNvPr>
          <p:cNvSpPr txBox="1"/>
          <p:nvPr/>
        </p:nvSpPr>
        <p:spPr>
          <a:xfrm>
            <a:off x="17210150" y="4548899"/>
            <a:ext cx="877163" cy="461665"/>
          </a:xfrm>
          <a:prstGeom prst="rect">
            <a:avLst/>
          </a:prstGeom>
          <a:solidFill>
            <a:schemeClr val="bg1"/>
          </a:solidFill>
          <a:ln w="5283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0.396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141E55B-F0B5-C76A-443D-E6B1EBBA03B4}"/>
              </a:ext>
            </a:extLst>
          </p:cNvPr>
          <p:cNvCxnSpPr>
            <a:cxnSpLocks/>
          </p:cNvCxnSpPr>
          <p:nvPr/>
        </p:nvCxnSpPr>
        <p:spPr>
          <a:xfrm flipV="1">
            <a:off x="15550002" y="5197727"/>
            <a:ext cx="6040169" cy="685009"/>
          </a:xfrm>
          <a:prstGeom prst="bentConnector3">
            <a:avLst>
              <a:gd name="adj1" fmla="val -252"/>
            </a:avLst>
          </a:prstGeom>
          <a:ln w="57023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CCD4069-EA92-FB6E-7F5D-315697DEDB13}"/>
              </a:ext>
            </a:extLst>
          </p:cNvPr>
          <p:cNvCxnSpPr>
            <a:cxnSpLocks/>
          </p:cNvCxnSpPr>
          <p:nvPr/>
        </p:nvCxnSpPr>
        <p:spPr>
          <a:xfrm rot="5400000">
            <a:off x="17370379" y="8023015"/>
            <a:ext cx="7051311" cy="1388273"/>
          </a:xfrm>
          <a:prstGeom prst="bentConnector3">
            <a:avLst>
              <a:gd name="adj1" fmla="val 99890"/>
            </a:avLst>
          </a:prstGeom>
          <a:ln w="57023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C646415-FDF9-9D16-30D9-83B3C7A05D12}"/>
              </a:ext>
            </a:extLst>
          </p:cNvPr>
          <p:cNvSpPr txBox="1"/>
          <p:nvPr/>
        </p:nvSpPr>
        <p:spPr>
          <a:xfrm>
            <a:off x="16129480" y="4973577"/>
            <a:ext cx="877163" cy="461665"/>
          </a:xfrm>
          <a:prstGeom prst="rect">
            <a:avLst/>
          </a:prstGeom>
          <a:solidFill>
            <a:schemeClr val="bg1"/>
          </a:solidFill>
          <a:ln w="57023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203D618-5076-9892-5C0D-A178A8150F2D}"/>
              </a:ext>
            </a:extLst>
          </p:cNvPr>
          <p:cNvCxnSpPr>
            <a:cxnSpLocks/>
          </p:cNvCxnSpPr>
          <p:nvPr/>
        </p:nvCxnSpPr>
        <p:spPr>
          <a:xfrm>
            <a:off x="15576974" y="6571271"/>
            <a:ext cx="0" cy="1874002"/>
          </a:xfrm>
          <a:prstGeom prst="straightConnector1">
            <a:avLst/>
          </a:prstGeom>
          <a:ln w="141732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CC9E99-4165-01CD-F030-91153B3233BC}"/>
              </a:ext>
            </a:extLst>
          </p:cNvPr>
          <p:cNvSpPr txBox="1"/>
          <p:nvPr/>
        </p:nvSpPr>
        <p:spPr>
          <a:xfrm>
            <a:off x="15118616" y="7448034"/>
            <a:ext cx="877163" cy="461665"/>
          </a:xfrm>
          <a:prstGeom prst="rect">
            <a:avLst/>
          </a:prstGeom>
          <a:solidFill>
            <a:schemeClr val="bg1"/>
          </a:solidFill>
          <a:ln w="141732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8212734" y="1101292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F0E83-3D3A-DE04-9CB6-1D10465ADD2C}"/>
              </a:ext>
            </a:extLst>
          </p:cNvPr>
          <p:cNvSpPr/>
          <p:nvPr/>
        </p:nvSpPr>
        <p:spPr>
          <a:xfrm>
            <a:off x="7358743" y="11016343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AC9D3-A0FE-BAD6-937E-7D5A2722D60C}"/>
              </a:ext>
            </a:extLst>
          </p:cNvPr>
          <p:cNvSpPr/>
          <p:nvPr/>
        </p:nvSpPr>
        <p:spPr>
          <a:xfrm>
            <a:off x="7358743" y="5889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35C-7F63-29A4-69B1-67E4D8E0C79C}"/>
              </a:ext>
            </a:extLst>
          </p:cNvPr>
          <p:cNvSpPr/>
          <p:nvPr/>
        </p:nvSpPr>
        <p:spPr>
          <a:xfrm>
            <a:off x="10984615" y="589258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fixation ability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14586859" y="5885164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4586859" y="84527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6C963D3-A037-AA03-21EE-F9FD4D30904A}"/>
              </a:ext>
            </a:extLst>
          </p:cNvPr>
          <p:cNvCxnSpPr>
            <a:cxnSpLocks/>
          </p:cNvCxnSpPr>
          <p:nvPr/>
        </p:nvCxnSpPr>
        <p:spPr>
          <a:xfrm flipV="1">
            <a:off x="19217006" y="7297100"/>
            <a:ext cx="1104" cy="1158626"/>
          </a:xfrm>
          <a:prstGeom prst="straightConnector1">
            <a:avLst/>
          </a:prstGeom>
          <a:ln w="603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2BFA210-1EF0-9547-4715-BA37CF7BD3EB}"/>
              </a:ext>
            </a:extLst>
          </p:cNvPr>
          <p:cNvSpPr txBox="1"/>
          <p:nvPr/>
        </p:nvSpPr>
        <p:spPr>
          <a:xfrm>
            <a:off x="18726270" y="7791386"/>
            <a:ext cx="979755" cy="461665"/>
          </a:xfrm>
          <a:prstGeom prst="rect">
            <a:avLst/>
          </a:prstGeom>
          <a:solidFill>
            <a:schemeClr val="bg1"/>
          </a:solidFill>
          <a:ln w="60325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8212733" y="58891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29DB861-A3E9-4840-7238-A52E0BFB9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384491" y="6601410"/>
            <a:ext cx="796653" cy="2039470"/>
          </a:xfrm>
          <a:prstGeom prst="bentConnector2">
            <a:avLst/>
          </a:prstGeom>
          <a:ln w="2705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A4B64FD-2DE2-AF98-FA08-FD9285A71FA9}"/>
              </a:ext>
            </a:extLst>
          </p:cNvPr>
          <p:cNvCxnSpPr>
            <a:cxnSpLocks/>
          </p:cNvCxnSpPr>
          <p:nvPr/>
        </p:nvCxnSpPr>
        <p:spPr>
          <a:xfrm flipH="1">
            <a:off x="16589375" y="8640880"/>
            <a:ext cx="804638" cy="0"/>
          </a:xfrm>
          <a:prstGeom prst="straightConnector1">
            <a:avLst/>
          </a:prstGeom>
          <a:ln w="2514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91DC4B8-EF7C-9623-380E-8EC9F506BCC0}"/>
              </a:ext>
            </a:extLst>
          </p:cNvPr>
          <p:cNvSpPr txBox="1"/>
          <p:nvPr/>
        </p:nvSpPr>
        <p:spPr>
          <a:xfrm>
            <a:off x="16892214" y="7643892"/>
            <a:ext cx="979755" cy="461665"/>
          </a:xfrm>
          <a:prstGeom prst="rect">
            <a:avLst/>
          </a:prstGeom>
          <a:solidFill>
            <a:schemeClr val="bg1"/>
          </a:solidFill>
          <a:ln w="2705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-0.121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37C4D7-0637-788E-3DEA-747A3177AA37}"/>
              </a:ext>
            </a:extLst>
          </p:cNvPr>
          <p:cNvSpPr txBox="1"/>
          <p:nvPr/>
        </p:nvSpPr>
        <p:spPr>
          <a:xfrm>
            <a:off x="9800556" y="11168683"/>
            <a:ext cx="979755" cy="461665"/>
          </a:xfrm>
          <a:prstGeom prst="rect">
            <a:avLst/>
          </a:prstGeom>
          <a:solidFill>
            <a:schemeClr val="bg1"/>
          </a:solidFill>
          <a:ln w="31876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7902-E9F8-72DE-A9F1-BEBBEB588E49}"/>
              </a:ext>
            </a:extLst>
          </p:cNvPr>
          <p:cNvSpPr txBox="1"/>
          <p:nvPr/>
        </p:nvSpPr>
        <p:spPr>
          <a:xfrm>
            <a:off x="4781864" y="1424065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psem</a:t>
            </a:r>
            <a:r>
              <a:rPr lang="en-US" dirty="0"/>
              <a:t> SEM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8200917" y="84523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4E3AC5-DBE5-EB33-B7CD-04144A8BA1F6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14163133" y="7654568"/>
            <a:ext cx="1868925" cy="6230283"/>
          </a:xfrm>
          <a:prstGeom prst="bentConnector2">
            <a:avLst/>
          </a:prstGeom>
          <a:ln w="3352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17C3B9-C747-8A40-C16F-CDCC80EC57A1}"/>
              </a:ext>
            </a:extLst>
          </p:cNvPr>
          <p:cNvSpPr txBox="1"/>
          <p:nvPr/>
        </p:nvSpPr>
        <p:spPr>
          <a:xfrm>
            <a:off x="11530151" y="10308045"/>
            <a:ext cx="979755" cy="461665"/>
          </a:xfrm>
          <a:prstGeom prst="rect">
            <a:avLst/>
          </a:prstGeom>
          <a:solidFill>
            <a:schemeClr val="bg1"/>
          </a:solidFill>
          <a:ln w="3352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A532E-9DD7-CAEE-B7AF-9161BDEA3277}"/>
              </a:ext>
            </a:extLst>
          </p:cNvPr>
          <p:cNvCxnSpPr>
            <a:cxnSpLocks/>
          </p:cNvCxnSpPr>
          <p:nvPr/>
        </p:nvCxnSpPr>
        <p:spPr>
          <a:xfrm flipH="1">
            <a:off x="12954001" y="9144002"/>
            <a:ext cx="1632858" cy="0"/>
          </a:xfrm>
          <a:prstGeom prst="straightConnector1">
            <a:avLst/>
          </a:prstGeom>
          <a:ln w="12344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BD287D-5385-1DD2-FBC0-80C4519C666F}"/>
              </a:ext>
            </a:extLst>
          </p:cNvPr>
          <p:cNvSpPr/>
          <p:nvPr/>
        </p:nvSpPr>
        <p:spPr>
          <a:xfrm>
            <a:off x="10991851" y="84527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03CE8-4F8E-48CB-6CBF-AB028BEB25CC}"/>
              </a:ext>
            </a:extLst>
          </p:cNvPr>
          <p:cNvSpPr txBox="1"/>
          <p:nvPr/>
        </p:nvSpPr>
        <p:spPr>
          <a:xfrm>
            <a:off x="13454723" y="8921986"/>
            <a:ext cx="979756" cy="461665"/>
          </a:xfrm>
          <a:prstGeom prst="rect">
            <a:avLst/>
          </a:prstGeom>
          <a:solidFill>
            <a:schemeClr val="bg1"/>
          </a:solidFill>
          <a:ln w="123444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0.686</a:t>
            </a:r>
          </a:p>
        </p:txBody>
      </p:sp>
    </p:spTree>
    <p:extLst>
      <p:ext uri="{BB962C8B-B14F-4D97-AF65-F5344CB8AC3E}">
        <p14:creationId xmlns:p14="http://schemas.microsoft.com/office/powerpoint/2010/main" val="16749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2373</TotalTime>
  <Words>290</Words>
  <Application>Microsoft Macintosh PowerPoint</Application>
  <PresentationFormat>Custom</PresentationFormat>
  <Paragraphs>166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27</cp:revision>
  <dcterms:created xsi:type="dcterms:W3CDTF">2022-10-19T19:59:54Z</dcterms:created>
  <dcterms:modified xsi:type="dcterms:W3CDTF">2022-12-16T23:44:27Z</dcterms:modified>
</cp:coreProperties>
</file>