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pos="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60D-6747-6257-440D-935E5651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4852-E073-B28E-C741-ACE2FD986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F3C8-CFF3-0844-E5C7-1A87F1B4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EBD4-F50A-B4EC-7901-6BDDDD25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3AC3-0F3B-0FE1-4D5F-00091B10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9117-6D4A-A344-C887-52629A8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AEB1E-29F8-0638-7EFD-502AC1805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5793-B1C5-A91E-E63A-E5E710B8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DE0A-41A0-6F5B-0229-20857F27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FA72-9AD7-772B-4CAD-1E2BFD52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3BBA3-BC68-62C8-9E87-569C58089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932DC-5243-0DAA-5B77-09E538DCB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3C90E-A0CF-2A97-1798-A9E0D73C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71CA-CBD5-0022-71D2-11CF8ACB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5124-BD3A-921B-A5F9-C7BA1B3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7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6CEB-21D7-ABFA-E6BE-EB7B1B27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6D2B-F004-96CF-07CB-5E4CB0F5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A95D-1EB3-88BF-31EA-9132A5EA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C933-0710-AB20-FE15-EB302805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1CD5-8F13-B245-4331-0E1E1756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FA4A-0542-95D9-738C-C295A678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FE1B2-968D-D137-72D0-50DC2F29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E26C-AFCB-F3FB-FF65-8EEBB879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CD81-32F6-AA16-34B9-D8515ADC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EABF-D751-65FD-C6AA-D1BBD807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EEA6-E445-227B-01E9-A53B16E7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A4F0-B530-B532-F60E-A3129DD4C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333C8-6A8E-A005-13C3-D4A79444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F6190-C0C9-C8ED-8FB0-9B87DC82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61384-DD6C-626E-69C6-B5900D3A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71F0C-EAF3-E5CC-959D-8958202F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C928-11DD-8A65-E7BC-ADFE7B28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2E3EE-9898-7BF1-407A-2B4E30D6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B5575-7C1E-6BAB-9DD6-EBE8265B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84A9B-BFA5-61B4-0E81-616A914FB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C2791-4897-382B-2E01-339D28FCB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600B7-D05A-FE95-E627-4D0771EA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6F263-7E05-E076-0CB6-EAAEE318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63A2D-0AC7-B8A1-BE78-B3711F45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E26-7343-01AB-2C28-7461E534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AD057-9638-FE5A-7BDA-B09AB67D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50699-C800-DBBF-047A-E08690B7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1BDCC-A5CF-D985-BFEA-62DBC8F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1BB5-FB16-1DE4-A608-9D55B302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55D76-361F-D82A-0FE7-CB3F63BC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E6810-851C-C618-8DDF-1FE9725E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75E3-4AB5-FCC7-BDDE-038142F0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65B7-33A3-90B6-5957-F2E13DF9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B88DB-48AE-27CC-EC29-69189D70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78000-87A5-076D-C290-D78D75A9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F3167-9E3A-85BB-A321-2A08A56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4018B-8372-5B7A-CF81-58757483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E85-7581-8FE9-98DF-77A6218A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AAEAB-B0F0-A9CF-8482-5454A8D11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FEA4E-0290-F848-5781-43F7D6DB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D2217-5045-A172-E755-AA6F3858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D6EA2-83CC-175E-2787-722D58D7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FBABE-D002-87D3-AC57-44DBE0C8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83267-E162-9C42-5D6F-DBBE6315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D84F-E150-2A79-EDBD-E8960E0E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6672-9E03-7D7D-5A1C-A7D8A359C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9C41E-56D0-1149-B912-9922ACA1BA4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DECF-2057-5D95-9704-2F0634B2D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3C82-A17E-949C-8F6C-1049A679E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D4C31-B309-D74F-B78E-084B41556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55B2-5B0A-3095-A199-42DA7966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596A0D-F158-CB92-6918-9E46462B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23" y="1866378"/>
            <a:ext cx="5921753" cy="4545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3C67FD-7E7C-D212-BCBE-A14F4EC1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factors (outside of the circle) govern soil properties and ecosystem 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652BE-6DD9-4F20-8154-C44ACC252D78}"/>
              </a:ext>
            </a:extLst>
          </p:cNvPr>
          <p:cNvSpPr txBox="1"/>
          <p:nvPr/>
        </p:nvSpPr>
        <p:spPr>
          <a:xfrm>
            <a:off x="190500" y="5110660"/>
            <a:ext cx="3333951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 the effects of these state factors on ecosystem processes depend on a few interactive controls (inside of the circle)</a:t>
            </a:r>
          </a:p>
        </p:txBody>
      </p:sp>
    </p:spTree>
    <p:extLst>
      <p:ext uri="{BB962C8B-B14F-4D97-AF65-F5344CB8AC3E}">
        <p14:creationId xmlns:p14="http://schemas.microsoft.com/office/powerpoint/2010/main" val="40997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State factors (outside of the circle) govern soil properties and ecosystem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Perkowski, Evan A</dc:creator>
  <cp:lastModifiedBy>Perkowski, Evan A</cp:lastModifiedBy>
  <cp:revision>1</cp:revision>
  <dcterms:created xsi:type="dcterms:W3CDTF">2025-01-29T16:01:13Z</dcterms:created>
  <dcterms:modified xsi:type="dcterms:W3CDTF">2025-01-29T19:54:19Z</dcterms:modified>
</cp:coreProperties>
</file>