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5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1"/>
    <p:restoredTop sz="94694"/>
  </p:normalViewPr>
  <p:slideViewPr>
    <p:cSldViewPr snapToGrid="0">
      <p:cViewPr varScale="1">
        <p:scale>
          <a:sx n="117" d="100"/>
          <a:sy n="117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0A846-5055-BA4B-9D00-DF1ABEB4394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18609-9148-ED42-B490-262A6B6C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6647-25EF-60CC-A1E7-C8E32FFEA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547A-2BD8-802D-8252-70F227694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39B4-F9BD-DC16-3295-54376BB8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2EC9-86A3-7441-BC66-A1E47888327B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6F2E-E221-2F51-091B-030F7DCB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76B3C-7443-9961-BF04-A5AFB003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0687-5DA4-926D-0939-B659B4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53DE7-CA0B-2201-C256-4C9738519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0598-7DE3-15EE-7E10-607219DF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2987-B5E9-6D42-9EE0-68A7F0C93D2A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48E6-492D-7FB7-E402-4146C9AD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4565-A6A3-14F4-BF09-57C2A087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7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FB34C-4DC0-D606-5F06-26C3819F6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059CB-0FDD-6DB6-0DEC-9E58EBC1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D2CB-9077-9EB6-2CD3-70A40A28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54E9-471A-8541-9A62-F018A7DF1B35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5A6A-5D07-6349-984F-D1ED0055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2CBC-87FC-E03E-DA59-254B8197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8776-69E2-BC74-7C5D-8196A04C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191E-BE4B-345D-830B-5EB232CF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977C-3BA9-EF07-4D3D-4FC6A1AE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66D-15F6-F440-BD46-BEEAED985993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52DB3-3E9A-38B3-6BC8-1E734316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6540-713D-BBBC-7C07-DB10E726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8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A64-5C90-E04F-D8B7-61F98285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8D19D-68A5-B83D-78E3-BA457789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C32D-B151-01E3-7BB8-440C3ACD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E9BC-9BE3-9C41-AF5A-07E14543AC58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32EB5-CD44-9E1F-B5D4-F99060E7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A779-9D8B-F26E-20E0-5569C3C3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0AA-B606-3047-2DEB-E846911E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853E-7FB2-458C-A108-F11BD0833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DAE9D-B9D4-FE66-5EB6-BC77647FF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B76A-7C10-C0DA-CDAB-1293F638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CEF1-8483-2040-84DB-56DD2BAB456E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BF1C4-572B-7DD4-A95C-E2B24B70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FCCD6-7090-A1C2-C356-B520D189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E7CA-BEE3-94CA-5DA4-86F4F24A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FAFA-9724-664A-4764-AF1AE190D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7BE45-2FFD-8AE2-274C-CDF2FBA5C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DB8F9-63DD-C066-EA99-4478C7B37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464D4-CB09-4224-9DF0-603A90A18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71C41-F908-6E93-0ABA-2C5F04BB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42C-3139-BE46-A92F-F040A36B13A1}" type="datetime1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513B5-03E0-F43B-4477-8D8B9A7F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9E6E3-072A-C64A-077B-F1942D36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1D22-B748-25AA-66E0-AE278706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C9F0A-C5CB-0F15-8A23-1DAE0921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9A0-8082-5346-8AE9-6C2C38F9A5F1}" type="datetime1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FEED1-8258-0D7D-73AF-85D10FE7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8ACFC-5B0A-0CE7-72F5-EE3007A8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8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F36AE-B906-7AB0-16ED-9D8DB743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4AFC-2234-D040-BE86-FE32C05CEBD2}" type="datetime1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AC890-AE5A-0C85-B499-8D785590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2C2B8-A06F-8829-4A55-2A30129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0758-698B-496D-F766-100DBC90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30DC-8307-0749-1447-3943B55A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7DE97-B661-32F7-5579-8456B180C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77F45-022C-F8CB-9FDA-09970D32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E276-BE01-1742-B7FC-398A0A8C9F91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70BD-83B7-01C8-C5FD-8EC0C5B4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DF8D-C8B7-ADBC-F81E-D32F64D8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FF31-0B4A-6629-E4FD-DB0B2108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2E106-3A81-A5FF-C170-9103C31B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40781-C9B7-B77D-C188-BE8871F0B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BA712-51D2-CA85-3321-B27587B9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057-3346-2240-93AD-2A271D4946FD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2691-35A4-8489-43AE-E6361929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9738C-024F-8D7A-5007-099EC013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B1A1E-D86A-4959-4835-BF9B0B54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6E39E-E566-D1C6-E325-45DC0C1B2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81A6-1DDA-B2EC-C846-1BA977A59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87D5-4887-FF40-A39B-A87C181AC1F9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7EF6-A2D8-60B3-DFE1-170739816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41D0-2BBB-7858-BB2F-2685CFFC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5473-280C-E043-9392-7E81C674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xastech.zoom.us/j/93966902565?pwd=YVZEc0F6dytNY3B1SlNjM1lDVW1VUT0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23C1E6-C40B-C732-0DDB-31A613371D9A}"/>
              </a:ext>
            </a:extLst>
          </p:cNvPr>
          <p:cNvSpPr/>
          <p:nvPr/>
        </p:nvSpPr>
        <p:spPr>
          <a:xfrm>
            <a:off x="777542" y="281252"/>
            <a:ext cx="10636913" cy="1938992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Drivers of plant nutrient acquisition and allocation strategies and their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influence on plant responses to </a:t>
            </a: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environmental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CAAEB-34A9-3EB9-FCA7-F8E8BD957F25}"/>
              </a:ext>
            </a:extLst>
          </p:cNvPr>
          <p:cNvSpPr/>
          <p:nvPr/>
        </p:nvSpPr>
        <p:spPr>
          <a:xfrm>
            <a:off x="777542" y="5138701"/>
            <a:ext cx="3722030" cy="1569660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Evan A. Perkowski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Dissertation Defense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March 07, 2023, 1pm CT ESB1 Room 120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89A344-12B9-DE60-8F02-49B2A2822311}"/>
              </a:ext>
            </a:extLst>
          </p:cNvPr>
          <p:cNvSpPr/>
          <p:nvPr/>
        </p:nvSpPr>
        <p:spPr>
          <a:xfrm>
            <a:off x="7692430" y="5323366"/>
            <a:ext cx="3721608" cy="1200329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Zoom link: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https://texastech.zoom.us/j/93966902565?pwd=YVZEc0F6dytNY3B1SlNjM1lDVW1VUT09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9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3</cp:revision>
  <dcterms:created xsi:type="dcterms:W3CDTF">2023-02-09T18:45:15Z</dcterms:created>
  <dcterms:modified xsi:type="dcterms:W3CDTF">2023-02-15T16:51:29Z</dcterms:modified>
</cp:coreProperties>
</file>