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5"/>
    <p:restoredTop sz="94680"/>
  </p:normalViewPr>
  <p:slideViewPr>
    <p:cSldViewPr snapToGrid="0" showGuides="1">
      <p:cViewPr varScale="1">
        <p:scale>
          <a:sx n="170" d="100"/>
          <a:sy n="170" d="100"/>
        </p:scale>
        <p:origin x="200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9EDD-5C49-4F4F-5C96-95D6B9372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11F3A-F05B-2472-1AA2-EC55A5AD2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131C7-5C6B-6BD8-6E18-A4B39807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F5CB-C14F-5245-BE7A-68C0468C50D6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557C5-2D58-DB04-1615-480B3B96A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EC94D-7DF8-A7DC-AA88-B5101316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DC5B-CA61-364C-B9E5-1609BCAF4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9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B1D4-9C13-5963-3A20-8FAD02C2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C047B-8BAE-540A-9F1C-6F540DED9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419F2-E911-A96C-4BCF-6AFBF0C30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F5CB-C14F-5245-BE7A-68C0468C50D6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5D278-CD81-1662-4E4D-B533C525A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9C6BE-1E27-DCE0-2185-C5F96177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DC5B-CA61-364C-B9E5-1609BCAF4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6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5859D2-D2B4-EE13-C214-626151418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6F581-B38A-418B-50C3-FE40ADC77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29F68-1C1D-BA37-85C3-7E9DCA19C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F5CB-C14F-5245-BE7A-68C0468C50D6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3889F-C948-47CA-E6ED-C7C09840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5E863-7917-A263-1FF6-D2D5FF9A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DC5B-CA61-364C-B9E5-1609BCAF4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6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5AD5-8E3A-FC32-2EF9-48A9365A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1D8BA-2DE8-48F2-C8BC-9D32C56B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F2FAD-961E-1000-A77F-6CAFC52A2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F5CB-C14F-5245-BE7A-68C0468C50D6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A9B04-53B9-64EF-A751-3592A17F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A2425-8001-FC3C-49E5-33FD939A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DC5B-CA61-364C-B9E5-1609BCAF4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2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7FD4-8879-FF03-3696-D3C431518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32B67-6E82-A92F-07A8-70AED02E5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72020-6988-39CB-B88D-A4AF1BF6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F5CB-C14F-5245-BE7A-68C0468C50D6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48E1B-BE4E-04EF-CC84-2A21AA29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ED686-6366-A96B-91BB-278494A4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DC5B-CA61-364C-B9E5-1609BCAF4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6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29A5-82E8-60B8-6FED-C9D29107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C3284-CD42-1F1D-9EDB-0E41B3D59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D53C7-7C52-C95D-8473-5FB93CFC7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D7004-FF0F-8DC1-A512-61D841F8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F5CB-C14F-5245-BE7A-68C0468C50D6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AC787-9EA6-E8D4-C463-DB73CB3E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778E2-17DB-8F85-B947-DD051754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DC5B-CA61-364C-B9E5-1609BCAF4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8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7E66B-963C-6256-4425-CF32827D2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86E12-1B0B-DDDA-52AC-03CC757A3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96746-6FBD-D1E9-F3D6-DEA3CD931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6F424E-6A4D-38BA-8300-87B33E309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1A4CF-A757-477F-F698-36BB7F566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7A966-C1C0-ED62-AFE7-1F0FE9A4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F5CB-C14F-5245-BE7A-68C0468C50D6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FD5BC4-113A-3B07-3DC8-439D68F0C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1B1B4-4542-7CA7-C4CA-63935682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DC5B-CA61-364C-B9E5-1609BCAF4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3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A5BDC-745A-D7A8-5A76-456181BFC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E5797-A913-4C9D-A1B8-1BA248AA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F5CB-C14F-5245-BE7A-68C0468C50D6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202B5-30B2-FA54-4322-24EC356B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3CA4C0-66B2-550D-4D7B-CC9E920B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DC5B-CA61-364C-B9E5-1609BCAF4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7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96AA05-6471-FBAC-7783-359B1FF0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F5CB-C14F-5245-BE7A-68C0468C50D6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6A81C4-41F6-E6F1-7932-B853ECDF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E0555-52CF-F233-37DF-492BB695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DC5B-CA61-364C-B9E5-1609BCAF4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2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FE9A0-FD8C-F05F-547A-D8D6EEFF0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0160-1D5B-3823-E609-A56584932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161CF-BDAB-5C27-F02C-00CA2BBDE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A7E38-B1FD-E793-E008-1CD982875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F5CB-C14F-5245-BE7A-68C0468C50D6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5AADC-7558-714E-4F98-3512EF96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E31E4-B10F-F408-7754-53E195398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DC5B-CA61-364C-B9E5-1609BCAF4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6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D3E8-0C09-FAE6-F2FE-6049747CB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2F8D4E-0BC2-4EBA-77FF-FB1727AD4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B444A-D603-F301-3F5A-8665DE08A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07F7C-DA16-A7DE-733E-75EC9D10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F5CB-C14F-5245-BE7A-68C0468C50D6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995BF-AD67-CCC0-F9C4-6637F91F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A598A-94C0-621D-4D4E-5F69AB90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DC5B-CA61-364C-B9E5-1609BCAF4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6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6581D-5CAE-199A-E7A6-92E1BFCF5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C0913-2697-7557-AB5B-BCA804379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D8AD2-E22B-7438-4C7E-6BFBBD6EA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3F5CB-C14F-5245-BE7A-68C0468C50D6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022E7-717C-75E1-B8B0-F8E18185C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962B2-8316-75E2-E3BB-35609CCFA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7DC5B-CA61-364C-B9E5-1609BCAF4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3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23AAE94A-A3C5-8AE5-AA40-F556A474CB0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39108" y="1640215"/>
            <a:ext cx="601182" cy="1459355"/>
          </a:xfrm>
          <a:prstGeom prst="bentConnector2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168A7A25-C940-8612-B91B-8761A640960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22422" y="2680124"/>
            <a:ext cx="634554" cy="1459355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A71BC6-E1B9-6A0A-AB89-6342AC7F47D4}"/>
              </a:ext>
            </a:extLst>
          </p:cNvPr>
          <p:cNvCxnSpPr>
            <a:cxnSpLocks/>
          </p:cNvCxnSpPr>
          <p:nvPr/>
        </p:nvCxnSpPr>
        <p:spPr>
          <a:xfrm>
            <a:off x="4661993" y="2900130"/>
            <a:ext cx="89251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F04D301-D555-615B-6C76-29E90C61189E}"/>
              </a:ext>
            </a:extLst>
          </p:cNvPr>
          <p:cNvSpPr/>
          <p:nvPr/>
        </p:nvSpPr>
        <p:spPr>
          <a:xfrm>
            <a:off x="3569377" y="2472198"/>
            <a:ext cx="10926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5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15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A2EA54-9593-3CD6-EA10-05B935F6D3D0}"/>
              </a:ext>
            </a:extLst>
          </p:cNvPr>
          <p:cNvSpPr/>
          <p:nvPr/>
        </p:nvSpPr>
        <p:spPr>
          <a:xfrm>
            <a:off x="3529487" y="4798900"/>
            <a:ext cx="1172396" cy="87722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Microbial</a:t>
            </a:r>
          </a:p>
          <a:p>
            <a:pPr algn="ctr"/>
            <a:r>
              <a:rPr lang="en-US" sz="15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symbioses</a:t>
            </a:r>
            <a:endParaRPr lang="en-US" sz="15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A6209D-580A-32E7-20C1-6FA5CED60FF2}"/>
              </a:ext>
            </a:extLst>
          </p:cNvPr>
          <p:cNvSpPr/>
          <p:nvPr/>
        </p:nvSpPr>
        <p:spPr>
          <a:xfrm>
            <a:off x="9586369" y="2481558"/>
            <a:ext cx="10926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Leaf N content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DE57D2-518E-C089-7239-483CBB4FE0ED}"/>
              </a:ext>
            </a:extLst>
          </p:cNvPr>
          <p:cNvSpPr/>
          <p:nvPr/>
        </p:nvSpPr>
        <p:spPr>
          <a:xfrm>
            <a:off x="5186572" y="3727079"/>
            <a:ext cx="1869553" cy="21257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Aboveground conditions: </a:t>
            </a:r>
          </a:p>
          <a:p>
            <a:pPr algn="ctr"/>
            <a:r>
              <a:rPr lang="en-US" sz="1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n-US" sz="15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5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</a:p>
          <a:p>
            <a:pPr algn="ctr"/>
            <a:r>
              <a:rPr lang="en-US" sz="1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4711F4-2CA2-79BC-3A74-2517B5AB6682}"/>
              </a:ext>
            </a:extLst>
          </p:cNvPr>
          <p:cNvSpPr/>
          <p:nvPr/>
        </p:nvSpPr>
        <p:spPr>
          <a:xfrm>
            <a:off x="5575041" y="2481558"/>
            <a:ext cx="10926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Leaf </a:t>
            </a:r>
          </a:p>
          <a:p>
            <a:pPr algn="ctr"/>
            <a:r>
              <a:rPr lang="en-US" sz="15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5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5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15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906B97-A982-4AFE-F08F-4DC00170D996}"/>
              </a:ext>
            </a:extLst>
          </p:cNvPr>
          <p:cNvSpPr/>
          <p:nvPr/>
        </p:nvSpPr>
        <p:spPr>
          <a:xfrm>
            <a:off x="1506056" y="3545364"/>
            <a:ext cx="1207930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Nutrient </a:t>
            </a:r>
          </a:p>
          <a:p>
            <a:pPr algn="ctr"/>
            <a:r>
              <a:rPr lang="en-US" sz="15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</a:t>
            </a:r>
            <a:endParaRPr lang="en-US" sz="1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A99F0D-21C0-58F9-ED94-D27C7429305F}"/>
              </a:ext>
            </a:extLst>
          </p:cNvPr>
          <p:cNvSpPr/>
          <p:nvPr/>
        </p:nvSpPr>
        <p:spPr>
          <a:xfrm>
            <a:off x="1563713" y="1404270"/>
            <a:ext cx="10926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</a:t>
            </a:r>
          </a:p>
          <a:p>
            <a:pPr algn="ctr"/>
            <a:r>
              <a:rPr lang="en-US" sz="15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moisture</a:t>
            </a:r>
            <a:endParaRPr lang="en-US" sz="1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516C49D-8345-B5CB-A8F5-3499172B9DBE}"/>
              </a:ext>
            </a:extLst>
          </p:cNvPr>
          <p:cNvSpPr/>
          <p:nvPr/>
        </p:nvSpPr>
        <p:spPr>
          <a:xfrm>
            <a:off x="7580705" y="2472197"/>
            <a:ext cx="10926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Photo. capacity</a:t>
            </a:r>
            <a:endParaRPr lang="en-US" sz="1500" b="1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27DC0F-940C-7375-1123-2811B85A2F95}"/>
              </a:ext>
            </a:extLst>
          </p:cNvPr>
          <p:cNvCxnSpPr>
            <a:cxnSpLocks/>
          </p:cNvCxnSpPr>
          <p:nvPr/>
        </p:nvCxnSpPr>
        <p:spPr>
          <a:xfrm>
            <a:off x="6688195" y="2920169"/>
            <a:ext cx="89251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6CB886-D0E0-E8FF-7F17-2300CBD69A36}"/>
              </a:ext>
            </a:extLst>
          </p:cNvPr>
          <p:cNvCxnSpPr>
            <a:cxnSpLocks/>
          </p:cNvCxnSpPr>
          <p:nvPr/>
        </p:nvCxnSpPr>
        <p:spPr>
          <a:xfrm>
            <a:off x="8693859" y="2895342"/>
            <a:ext cx="89251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8BE4B7BA-868B-B872-CE2A-C4CCB12FA57E}"/>
              </a:ext>
            </a:extLst>
          </p:cNvPr>
          <p:cNvCxnSpPr>
            <a:cxnSpLocks/>
            <a:stCxn id="22" idx="2"/>
            <a:endCxn id="16" idx="1"/>
          </p:cNvCxnSpPr>
          <p:nvPr/>
        </p:nvCxnSpPr>
        <p:spPr>
          <a:xfrm rot="16200000" flipH="1">
            <a:off x="2412292" y="4120316"/>
            <a:ext cx="814925" cy="1419466"/>
          </a:xfrm>
          <a:prstGeom prst="bentConnector2">
            <a:avLst/>
          </a:prstGeom>
          <a:ln w="762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300AED-1366-2414-C611-CC5379CC5AE5}"/>
              </a:ext>
            </a:extLst>
          </p:cNvPr>
          <p:cNvCxnSpPr>
            <a:stCxn id="16" idx="0"/>
            <a:endCxn id="15" idx="2"/>
          </p:cNvCxnSpPr>
          <p:nvPr/>
        </p:nvCxnSpPr>
        <p:spPr>
          <a:xfrm flipV="1">
            <a:off x="4115685" y="3349421"/>
            <a:ext cx="0" cy="1449479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CDE992E-CB2E-36E4-859E-C6E4E0F521FD}"/>
              </a:ext>
            </a:extLst>
          </p:cNvPr>
          <p:cNvGrpSpPr/>
          <p:nvPr/>
        </p:nvGrpSpPr>
        <p:grpSpPr>
          <a:xfrm>
            <a:off x="7381258" y="4363228"/>
            <a:ext cx="3304686" cy="853440"/>
            <a:chOff x="14336888" y="10167639"/>
            <a:chExt cx="3304686" cy="853440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F32BD16-632B-EC03-4D4A-9849C4097D5B}"/>
                </a:ext>
              </a:extLst>
            </p:cNvPr>
            <p:cNvCxnSpPr/>
            <p:nvPr/>
          </p:nvCxnSpPr>
          <p:spPr>
            <a:xfrm>
              <a:off x="14498320" y="10441446"/>
              <a:ext cx="680720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DA21AA7-9B79-26AE-1841-076BA6DD8F0A}"/>
                </a:ext>
              </a:extLst>
            </p:cNvPr>
            <p:cNvSpPr txBox="1"/>
            <p:nvPr/>
          </p:nvSpPr>
          <p:spPr>
            <a:xfrm>
              <a:off x="15179040" y="10282180"/>
              <a:ext cx="240803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Predicted positive effect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5F2E3BD-98F1-C986-40B5-4957C0FACBEB}"/>
                </a:ext>
              </a:extLst>
            </p:cNvPr>
            <p:cNvCxnSpPr/>
            <p:nvPr/>
          </p:nvCxnSpPr>
          <p:spPr>
            <a:xfrm>
              <a:off x="14498320" y="10729878"/>
              <a:ext cx="680720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8A990FF-F350-9B4A-B971-D355C8F51E6B}"/>
                </a:ext>
              </a:extLst>
            </p:cNvPr>
            <p:cNvSpPr txBox="1"/>
            <p:nvPr/>
          </p:nvSpPr>
          <p:spPr>
            <a:xfrm>
              <a:off x="15179040" y="10557912"/>
              <a:ext cx="246253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Predicted negative effect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8A0AC75-BC15-8B90-D7EF-F379BAF13CCE}"/>
                </a:ext>
              </a:extLst>
            </p:cNvPr>
            <p:cNvSpPr/>
            <p:nvPr/>
          </p:nvSpPr>
          <p:spPr>
            <a:xfrm>
              <a:off x="14336888" y="10167639"/>
              <a:ext cx="3304685" cy="8534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E90DD66-73CB-1153-23E0-776620684986}"/>
              </a:ext>
            </a:extLst>
          </p:cNvPr>
          <p:cNvCxnSpPr>
            <a:stCxn id="20" idx="0"/>
            <a:endCxn id="21" idx="2"/>
          </p:cNvCxnSpPr>
          <p:nvPr/>
        </p:nvCxnSpPr>
        <p:spPr>
          <a:xfrm flipV="1">
            <a:off x="6121349" y="3358781"/>
            <a:ext cx="0" cy="3682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89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30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1</cp:revision>
  <cp:lastPrinted>2023-10-13T17:03:00Z</cp:lastPrinted>
  <dcterms:created xsi:type="dcterms:W3CDTF">2023-10-13T16:43:18Z</dcterms:created>
  <dcterms:modified xsi:type="dcterms:W3CDTF">2023-10-13T19:12:13Z</dcterms:modified>
</cp:coreProperties>
</file>