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3365" y="2636912"/>
            <a:ext cx="7772400" cy="1470025"/>
          </a:xfrm>
        </p:spPr>
        <p:txBody>
          <a:bodyPr/>
          <a:lstStyle/>
          <a:p>
            <a:r>
              <a:rPr lang="es-ES_tradnl" dirty="0" smtClean="0"/>
              <a:t>Free </a:t>
            </a:r>
            <a:r>
              <a:rPr lang="es-ES_tradnl" dirty="0" err="1" smtClean="0"/>
              <a:t>Pong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5445224"/>
            <a:ext cx="7772400" cy="1199704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Raúl González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Raúl Lorenzo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Jesús Tardío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Carlos Valdés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076056" y="3962921"/>
            <a:ext cx="3886200" cy="110998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_tradnl" sz="3200" dirty="0" smtClean="0"/>
              <a:t>Proyecto Final EA</a:t>
            </a:r>
            <a:endParaRPr lang="es-E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05264"/>
            <a:ext cx="396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Presentación de la aplicación</a:t>
            </a:r>
          </a:p>
          <a:p>
            <a:r>
              <a:rPr lang="es-ES_tradnl" dirty="0" smtClean="0"/>
              <a:t>Diseño</a:t>
            </a:r>
          </a:p>
          <a:p>
            <a:r>
              <a:rPr lang="es-ES_tradnl" dirty="0" smtClean="0"/>
              <a:t>Tecnologías y herramientas</a:t>
            </a:r>
          </a:p>
          <a:p>
            <a:r>
              <a:rPr lang="es-ES_tradnl" dirty="0" smtClean="0"/>
              <a:t>Retos</a:t>
            </a:r>
          </a:p>
          <a:p>
            <a:r>
              <a:rPr lang="es-ES_tradnl" dirty="0" smtClean="0"/>
              <a:t>Planificación del proyecto</a:t>
            </a:r>
          </a:p>
          <a:p>
            <a:r>
              <a:rPr lang="es-ES_tradnl" dirty="0" smtClean="0"/>
              <a:t>Conclusiones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17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Free </a:t>
            </a:r>
            <a:r>
              <a:rPr lang="es-ES_tradnl" dirty="0" err="1" smtClean="0"/>
              <a:t>Pong</a:t>
            </a:r>
            <a:r>
              <a:rPr lang="es-ES_tradnl" dirty="0" smtClean="0"/>
              <a:t> surge de un reto que nos propusieron en clase al inicio del curso.</a:t>
            </a:r>
          </a:p>
          <a:p>
            <a:pPr lvl="1"/>
            <a:r>
              <a:rPr lang="es-ES_tradnl" dirty="0" smtClean="0"/>
              <a:t>Crear una aplicación para reunir a la gente.</a:t>
            </a:r>
          </a:p>
          <a:p>
            <a:pPr lvl="1"/>
            <a:r>
              <a:rPr lang="es-ES_tradnl" dirty="0" smtClean="0"/>
              <a:t>“</a:t>
            </a:r>
            <a:r>
              <a:rPr lang="es-ES_tradnl" dirty="0" err="1" smtClean="0"/>
              <a:t>Bringing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closer</a:t>
            </a:r>
            <a:r>
              <a:rPr lang="es-ES_tradnl" dirty="0" smtClean="0"/>
              <a:t> </a:t>
            </a:r>
            <a:r>
              <a:rPr lang="es-ES_tradnl" dirty="0" err="1" smtClean="0"/>
              <a:t>together</a:t>
            </a:r>
            <a:r>
              <a:rPr lang="es-ES_tradnl" dirty="0" smtClean="0"/>
              <a:t>”</a:t>
            </a:r>
            <a:endParaRPr lang="es-ES" dirty="0"/>
          </a:p>
          <a:p>
            <a:r>
              <a:rPr lang="es-ES_tradnl" dirty="0" smtClean="0"/>
              <a:t>Desde un principio, esta aplicación ha ido orientada a jugadores de Ping-Pong.</a:t>
            </a:r>
          </a:p>
          <a:p>
            <a:pPr lvl="1"/>
            <a:r>
              <a:rPr lang="es-ES_tradnl" dirty="0" smtClean="0"/>
              <a:t>Poner en contacto a usuarios para jugar partidas de Ping </a:t>
            </a:r>
            <a:r>
              <a:rPr lang="es-ES_tradnl" dirty="0" err="1" smtClean="0"/>
              <a:t>Pong</a:t>
            </a:r>
            <a:r>
              <a:rPr lang="es-ES_tradnl" dirty="0" smtClean="0"/>
              <a:t> en las </a:t>
            </a:r>
            <a:r>
              <a:rPr lang="es-ES_tradnl" smtClean="0"/>
              <a:t>mesas cercanas.</a:t>
            </a:r>
            <a:endParaRPr 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Presentación de la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3567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</TotalTime>
  <Words>93</Words>
  <Application>Microsoft Office PowerPoint</Application>
  <PresentationFormat>Presentación en pantalla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Concurrencia</vt:lpstr>
      <vt:lpstr>Free Pong</vt:lpstr>
      <vt:lpstr>Índice</vt:lpstr>
      <vt:lpstr>Presentación de la Aplicación</vt:lpstr>
    </vt:vector>
  </TitlesOfParts>
  <Company>TMB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Pong</dc:title>
  <dc:creator>Gonzalez Sanjuan, Raul</dc:creator>
  <cp:lastModifiedBy>Gonzalez Sanjuan, Raul</cp:lastModifiedBy>
  <cp:revision>5</cp:revision>
  <dcterms:created xsi:type="dcterms:W3CDTF">2016-06-10T15:40:22Z</dcterms:created>
  <dcterms:modified xsi:type="dcterms:W3CDTF">2016-06-10T17:10:31Z</dcterms:modified>
</cp:coreProperties>
</file>