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/>
    <p:restoredTop sz="84135"/>
  </p:normalViewPr>
  <p:slideViewPr>
    <p:cSldViewPr>
      <p:cViewPr varScale="1">
        <p:scale>
          <a:sx n="89" d="100"/>
          <a:sy n="89" d="100"/>
        </p:scale>
        <p:origin x="12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5445224"/>
            <a:ext cx="7772400" cy="1199704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Raúl González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Raúl Lorenzo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Jesús Tardío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Carlos Valdés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076056" y="3962921"/>
            <a:ext cx="3886200" cy="110998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_tradnl" sz="3200" dirty="0" smtClean="0"/>
              <a:t>Proyecto Final EA</a:t>
            </a:r>
            <a:endParaRPr lang="es-E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05264"/>
            <a:ext cx="396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390" y="2045749"/>
            <a:ext cx="3912140" cy="214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Presentación de la aplicación</a:t>
            </a:r>
          </a:p>
          <a:p>
            <a:r>
              <a:rPr lang="es-ES_tradnl" dirty="0" smtClean="0"/>
              <a:t>Funcionalidades</a:t>
            </a:r>
          </a:p>
          <a:p>
            <a:r>
              <a:rPr lang="es-ES_tradnl" dirty="0" smtClean="0"/>
              <a:t>Tecnologías y herramientas</a:t>
            </a:r>
          </a:p>
          <a:p>
            <a:r>
              <a:rPr lang="es-ES_tradnl" dirty="0" smtClean="0"/>
              <a:t>Retos</a:t>
            </a:r>
          </a:p>
          <a:p>
            <a:r>
              <a:rPr lang="es-ES_tradnl" dirty="0" smtClean="0"/>
              <a:t>Planificación del proyecto</a:t>
            </a:r>
          </a:p>
          <a:p>
            <a:r>
              <a:rPr lang="es-ES_tradnl" dirty="0" smtClean="0"/>
              <a:t>Conclusiones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17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Free </a:t>
            </a:r>
            <a:r>
              <a:rPr lang="es-ES_tradnl" dirty="0" err="1" smtClean="0"/>
              <a:t>Pong</a:t>
            </a:r>
            <a:r>
              <a:rPr lang="es-ES_tradnl" dirty="0" smtClean="0"/>
              <a:t> surge de un reto que nos propusieron en clase al inicio del curso.</a:t>
            </a:r>
          </a:p>
          <a:p>
            <a:pPr lvl="1"/>
            <a:r>
              <a:rPr lang="es-ES_tradnl" dirty="0" smtClean="0"/>
              <a:t>Crear una aplicación para reunir a la gente.</a:t>
            </a:r>
          </a:p>
          <a:p>
            <a:pPr lvl="1"/>
            <a:r>
              <a:rPr lang="es-ES_tradnl" dirty="0" smtClean="0"/>
              <a:t>“</a:t>
            </a:r>
            <a:r>
              <a:rPr lang="es-ES_tradnl" dirty="0" err="1" smtClean="0"/>
              <a:t>Bringing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r>
              <a:rPr lang="es-ES_tradnl" dirty="0" smtClean="0"/>
              <a:t> </a:t>
            </a:r>
            <a:r>
              <a:rPr lang="es-ES_tradnl" dirty="0" err="1" smtClean="0"/>
              <a:t>closer</a:t>
            </a:r>
            <a:r>
              <a:rPr lang="es-ES_tradnl" dirty="0" smtClean="0"/>
              <a:t> </a:t>
            </a:r>
            <a:r>
              <a:rPr lang="es-ES_tradnl" dirty="0" err="1" smtClean="0"/>
              <a:t>together</a:t>
            </a:r>
            <a:r>
              <a:rPr lang="es-ES_tradnl" dirty="0" smtClean="0"/>
              <a:t>”</a:t>
            </a:r>
            <a:endParaRPr lang="es-ES" dirty="0"/>
          </a:p>
          <a:p>
            <a:r>
              <a:rPr lang="es-ES_tradnl" dirty="0" smtClean="0"/>
              <a:t>Desde un principio, esta aplicación ha ido orientada a jugadores de Ping-Pong.</a:t>
            </a:r>
          </a:p>
          <a:p>
            <a:pPr lvl="1"/>
            <a:r>
              <a:rPr lang="es-ES_tradnl" dirty="0" smtClean="0"/>
              <a:t>Poner en contacto a usuarios para jugar partidas de Ping </a:t>
            </a:r>
            <a:r>
              <a:rPr lang="es-ES_tradnl" dirty="0" err="1" smtClean="0"/>
              <a:t>Pong</a:t>
            </a:r>
            <a:r>
              <a:rPr lang="es-ES_tradnl" dirty="0" smtClean="0"/>
              <a:t> en las mesas cercanas.</a:t>
            </a:r>
            <a:endParaRPr 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Presentación de la Aplicación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356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WEB</a:t>
            </a:r>
          </a:p>
          <a:p>
            <a:pPr lvl="1"/>
            <a:r>
              <a:rPr lang="es-ES_tradnl" dirty="0" smtClean="0"/>
              <a:t>Crear una partida</a:t>
            </a:r>
          </a:p>
          <a:p>
            <a:pPr lvl="1"/>
            <a:r>
              <a:rPr lang="es-ES_tradnl" dirty="0" smtClean="0"/>
              <a:t>Unirse a una partida</a:t>
            </a:r>
          </a:p>
          <a:p>
            <a:pPr lvl="1"/>
            <a:r>
              <a:rPr lang="es-ES_tradnl" dirty="0" smtClean="0"/>
              <a:t>Calendario de partidas disponibles</a:t>
            </a:r>
          </a:p>
          <a:p>
            <a:pPr lvl="1"/>
            <a:r>
              <a:rPr lang="es-ES_tradnl" dirty="0" err="1" smtClean="0"/>
              <a:t>Login</a:t>
            </a:r>
            <a:r>
              <a:rPr lang="es-ES_tradnl" dirty="0" smtClean="0"/>
              <a:t> con Facebook</a:t>
            </a:r>
          </a:p>
          <a:p>
            <a:pPr lvl="1"/>
            <a:r>
              <a:rPr lang="es-ES_tradnl" dirty="0" smtClean="0"/>
              <a:t>Crear mesas nuevas</a:t>
            </a:r>
          </a:p>
          <a:p>
            <a:pPr lvl="1"/>
            <a:r>
              <a:rPr lang="es-ES_tradnl" dirty="0"/>
              <a:t>Localizar mesas mediante el mapa</a:t>
            </a:r>
            <a:endParaRPr lang="es-ES" dirty="0"/>
          </a:p>
          <a:p>
            <a:pPr lvl="1"/>
            <a:r>
              <a:rPr lang="es-ES_tradnl" dirty="0" smtClean="0"/>
              <a:t>Chatear con otros usuario</a:t>
            </a:r>
          </a:p>
          <a:p>
            <a:pPr lvl="1"/>
            <a:r>
              <a:rPr lang="es-ES_tradnl" dirty="0" smtClean="0"/>
              <a:t>Ver todas las partidas jugadas por el usuario</a:t>
            </a:r>
          </a:p>
          <a:p>
            <a:pPr lvl="1"/>
            <a:r>
              <a:rPr lang="es-ES_tradnl" dirty="0" smtClean="0"/>
              <a:t>Modificar perfil de </a:t>
            </a:r>
            <a:r>
              <a:rPr lang="es-ES_tradnl" dirty="0" smtClean="0"/>
              <a:t>usuario</a:t>
            </a:r>
          </a:p>
          <a:p>
            <a:pPr lvl="1"/>
            <a:r>
              <a:rPr lang="es-ES_tradnl" dirty="0" smtClean="0"/>
              <a:t>Compartir en redes sociales</a:t>
            </a:r>
            <a:endParaRPr lang="es-ES_tradnl" dirty="0" smtClean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Funcionalidades (I)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060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Movil</a:t>
            </a:r>
            <a:r>
              <a:rPr lang="es-ES_tradnl" dirty="0" smtClean="0"/>
              <a:t>:</a:t>
            </a:r>
            <a:endParaRPr lang="es-ES_tradnl" dirty="0" smtClean="0"/>
          </a:p>
          <a:p>
            <a:pPr lvl="1"/>
            <a:r>
              <a:rPr lang="es-ES_tradnl" dirty="0" smtClean="0"/>
              <a:t>Crear partidas</a:t>
            </a:r>
          </a:p>
          <a:p>
            <a:pPr lvl="1"/>
            <a:r>
              <a:rPr lang="es-ES_tradnl" dirty="0" smtClean="0"/>
              <a:t>Unirse a partidas</a:t>
            </a:r>
          </a:p>
          <a:p>
            <a:pPr lvl="1"/>
            <a:r>
              <a:rPr lang="es-ES_tradnl" dirty="0" smtClean="0"/>
              <a:t>Chatear con otros usuarios</a:t>
            </a:r>
          </a:p>
          <a:p>
            <a:pPr lvl="1"/>
            <a:r>
              <a:rPr lang="es-ES_tradnl" dirty="0" smtClean="0"/>
              <a:t>Información de otros usuarios</a:t>
            </a:r>
          </a:p>
          <a:p>
            <a:pPr lvl="1"/>
            <a:r>
              <a:rPr lang="es-ES_tradnl" dirty="0" smtClean="0"/>
              <a:t>Consultar lista de mesas</a:t>
            </a:r>
          </a:p>
          <a:p>
            <a:pPr lvl="1"/>
            <a:r>
              <a:rPr lang="es-ES_tradnl" dirty="0" smtClean="0"/>
              <a:t>Crear mesas nuevas</a:t>
            </a:r>
          </a:p>
          <a:p>
            <a:pPr lvl="1"/>
            <a:r>
              <a:rPr lang="es-ES_tradnl" dirty="0" smtClean="0"/>
              <a:t>Localizar mesas mediante el mapa</a:t>
            </a:r>
          </a:p>
          <a:p>
            <a:pPr lvl="1"/>
            <a:r>
              <a:rPr lang="es-ES_tradnl" dirty="0" smtClean="0"/>
              <a:t>Ver historial de las partidas </a:t>
            </a:r>
            <a:r>
              <a:rPr lang="es-ES_tradnl" dirty="0" smtClean="0"/>
              <a:t>jugadas.</a:t>
            </a:r>
          </a:p>
          <a:p>
            <a:pPr lvl="1"/>
            <a:r>
              <a:rPr lang="es-ES_tradnl" dirty="0" smtClean="0"/>
              <a:t>Ranking de jugadores</a:t>
            </a:r>
          </a:p>
          <a:p>
            <a:pPr lvl="1"/>
            <a:r>
              <a:rPr lang="es-ES_tradnl" dirty="0" smtClean="0"/>
              <a:t>Modificar perfil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Funcionalidades (II)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26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Hemos utilizado 4 modelos, uno para el usuario, otro para las partidas y las mesas y para acabar uno para el historial de partidas.</a:t>
            </a:r>
          </a:p>
          <a:p>
            <a:endParaRPr lang="es-ES_tradn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Diseño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8826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</TotalTime>
  <Words>209</Words>
  <Application>Microsoft Macintosh PowerPoint</Application>
  <PresentationFormat>Presentación en pantalla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Lucida Sans Unicode</vt:lpstr>
      <vt:lpstr>Verdana</vt:lpstr>
      <vt:lpstr>Wingdings 2</vt:lpstr>
      <vt:lpstr>Wingdings 3</vt:lpstr>
      <vt:lpstr>Concurrencia</vt:lpstr>
      <vt:lpstr>Presentación de PowerPoint</vt:lpstr>
      <vt:lpstr>Índice</vt:lpstr>
      <vt:lpstr>Presentación de la Aplicación</vt:lpstr>
      <vt:lpstr>Funcionalidades (I) </vt:lpstr>
      <vt:lpstr>Funcionalidades (II)</vt:lpstr>
      <vt:lpstr>Diseño </vt:lpstr>
    </vt:vector>
  </TitlesOfParts>
  <Company>TMB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Pong</dc:title>
  <dc:creator>Gonzalez Sanjuan, Raul</dc:creator>
  <cp:lastModifiedBy>Usuario de Microsoft Office</cp:lastModifiedBy>
  <cp:revision>10</cp:revision>
  <dcterms:created xsi:type="dcterms:W3CDTF">2016-06-10T15:40:22Z</dcterms:created>
  <dcterms:modified xsi:type="dcterms:W3CDTF">2016-06-12T21:54:18Z</dcterms:modified>
</cp:coreProperties>
</file>