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3365" y="2636912"/>
            <a:ext cx="7772400" cy="1470025"/>
          </a:xfrm>
        </p:spPr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Presentación de la aplicación</a:t>
            </a:r>
          </a:p>
          <a:p>
            <a:r>
              <a:rPr lang="es-ES_tradnl" dirty="0" smtClean="0"/>
              <a:t>Diseño</a:t>
            </a:r>
          </a:p>
          <a:p>
            <a:r>
              <a:rPr lang="es-ES_tradnl" dirty="0" smtClean="0"/>
              <a:t>Tecnologías y herramientas</a:t>
            </a:r>
          </a:p>
          <a:p>
            <a:r>
              <a:rPr lang="es-ES_tradnl" dirty="0" smtClean="0"/>
              <a:t>Retos</a:t>
            </a:r>
          </a:p>
          <a:p>
            <a:r>
              <a:rPr lang="es-ES_tradnl" dirty="0" smtClean="0"/>
              <a:t>Planificación del proyecto</a:t>
            </a:r>
          </a:p>
          <a:p>
            <a:r>
              <a:rPr lang="es-ES_tradnl" smtClean="0"/>
              <a:t>Conclusiones</a:t>
            </a:r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74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28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Concurrencia</vt:lpstr>
      <vt:lpstr>Free Pong</vt:lpstr>
      <vt:lpstr>Índice</vt:lpstr>
    </vt:vector>
  </TitlesOfParts>
  <Company>TMB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Gonzalez Sanjuan, Raul</cp:lastModifiedBy>
  <cp:revision>3</cp:revision>
  <dcterms:created xsi:type="dcterms:W3CDTF">2016-06-10T15:40:22Z</dcterms:created>
  <dcterms:modified xsi:type="dcterms:W3CDTF">2016-06-10T16:57:04Z</dcterms:modified>
</cp:coreProperties>
</file>