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/>
    <p:restoredTop sz="87981"/>
  </p:normalViewPr>
  <p:slideViewPr>
    <p:cSldViewPr>
      <p:cViewPr varScale="1">
        <p:scale>
          <a:sx n="94" d="100"/>
          <a:sy n="94" d="100"/>
        </p:scale>
        <p:origin x="164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2E09238-A775-43EC-8A83-9C03762E43F0}" type="datetimeFigureOut">
              <a:rPr lang="es-ES" smtClean="0"/>
              <a:t>11/6/16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66F11AB-3A45-4682-9523-8A808976933F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11/6/16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11/6/16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11/6/16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‹Nr.›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11/6/16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‹Nr.›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11/6/16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11/6/16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‹Nr.›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11/6/16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‹Nr.›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11/6/16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11/6/16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‹Nr.›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2E09238-A775-43EC-8A83-9C03762E43F0}" type="datetimeFigureOut">
              <a:rPr lang="es-ES" smtClean="0"/>
              <a:t>11/6/16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66F11AB-3A45-4682-9523-8A808976933F}" type="slidenum">
              <a:rPr lang="es-ES" smtClean="0"/>
              <a:t>‹Nr.›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2E09238-A775-43EC-8A83-9C03762E43F0}" type="datetimeFigureOut">
              <a:rPr lang="es-ES" smtClean="0"/>
              <a:t>11/6/16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66F11AB-3A45-4682-9523-8A808976933F}" type="slidenum">
              <a:rPr lang="es-ES" smtClean="0"/>
              <a:t>‹Nr.›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15616" y="5445224"/>
            <a:ext cx="7772400" cy="1199704"/>
          </a:xfrm>
        </p:spPr>
        <p:txBody>
          <a:bodyPr>
            <a:normAutofit fontScale="70000" lnSpcReduction="2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Raúl González</a:t>
            </a:r>
          </a:p>
          <a:p>
            <a:r>
              <a:rPr lang="es-ES_tradnl" dirty="0" smtClean="0">
                <a:solidFill>
                  <a:schemeClr val="bg1"/>
                </a:solidFill>
              </a:rPr>
              <a:t>Raúl Lorenzo</a:t>
            </a:r>
          </a:p>
          <a:p>
            <a:r>
              <a:rPr lang="es-ES_tradnl" dirty="0" smtClean="0">
                <a:solidFill>
                  <a:schemeClr val="bg1"/>
                </a:solidFill>
              </a:rPr>
              <a:t>Jesús Tardío</a:t>
            </a:r>
          </a:p>
          <a:p>
            <a:r>
              <a:rPr lang="es-ES_tradnl" dirty="0" smtClean="0">
                <a:solidFill>
                  <a:schemeClr val="bg1"/>
                </a:solidFill>
              </a:rPr>
              <a:t>Carlos Valdés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076056" y="3962921"/>
            <a:ext cx="3886200" cy="1109985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S_tradnl" sz="3200" dirty="0" smtClean="0"/>
              <a:t>Proyecto Final EA</a:t>
            </a:r>
            <a:endParaRPr lang="es-E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05264"/>
            <a:ext cx="39624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390" y="2045749"/>
            <a:ext cx="3912140" cy="214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5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Introducción</a:t>
            </a:r>
          </a:p>
          <a:p>
            <a:r>
              <a:rPr lang="es-ES_tradnl" dirty="0" smtClean="0"/>
              <a:t>Presentación de la aplicación</a:t>
            </a:r>
          </a:p>
          <a:p>
            <a:r>
              <a:rPr lang="es-ES_tradnl" dirty="0" smtClean="0"/>
              <a:t>Funcionalidades</a:t>
            </a:r>
          </a:p>
          <a:p>
            <a:r>
              <a:rPr lang="es-ES_tradnl" dirty="0" smtClean="0"/>
              <a:t>Tecnologías y herramientas</a:t>
            </a:r>
          </a:p>
          <a:p>
            <a:r>
              <a:rPr lang="es-ES_tradnl" dirty="0" smtClean="0"/>
              <a:t>Retos</a:t>
            </a:r>
          </a:p>
          <a:p>
            <a:r>
              <a:rPr lang="es-ES_tradnl" dirty="0" smtClean="0"/>
              <a:t>Planificación del proyecto</a:t>
            </a:r>
          </a:p>
          <a:p>
            <a:r>
              <a:rPr lang="es-ES_tradnl" dirty="0" smtClean="0"/>
              <a:t>Conclusiones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6174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Free </a:t>
            </a:r>
            <a:r>
              <a:rPr lang="es-ES_tradnl" dirty="0" err="1" smtClean="0"/>
              <a:t>Pong</a:t>
            </a:r>
            <a:r>
              <a:rPr lang="es-ES_tradnl" dirty="0" smtClean="0"/>
              <a:t> surge de un reto que nos propusieron en clase al inicio del curso.</a:t>
            </a:r>
          </a:p>
          <a:p>
            <a:pPr lvl="1"/>
            <a:r>
              <a:rPr lang="es-ES_tradnl" dirty="0" smtClean="0"/>
              <a:t>Crear una aplicación para reunir a la gente.</a:t>
            </a:r>
          </a:p>
          <a:p>
            <a:pPr lvl="1"/>
            <a:r>
              <a:rPr lang="es-ES_tradnl" dirty="0" smtClean="0"/>
              <a:t>“</a:t>
            </a:r>
            <a:r>
              <a:rPr lang="es-ES_tradnl" dirty="0" err="1" smtClean="0"/>
              <a:t>Bringing</a:t>
            </a:r>
            <a:r>
              <a:rPr lang="es-ES_tradnl" dirty="0" smtClean="0"/>
              <a:t> </a:t>
            </a:r>
            <a:r>
              <a:rPr lang="es-ES_tradnl" dirty="0" err="1" smtClean="0"/>
              <a:t>people</a:t>
            </a:r>
            <a:r>
              <a:rPr lang="es-ES_tradnl" dirty="0" smtClean="0"/>
              <a:t> </a:t>
            </a:r>
            <a:r>
              <a:rPr lang="es-ES_tradnl" dirty="0" err="1" smtClean="0"/>
              <a:t>closer</a:t>
            </a:r>
            <a:r>
              <a:rPr lang="es-ES_tradnl" dirty="0" smtClean="0"/>
              <a:t> </a:t>
            </a:r>
            <a:r>
              <a:rPr lang="es-ES_tradnl" dirty="0" err="1" smtClean="0"/>
              <a:t>together</a:t>
            </a:r>
            <a:r>
              <a:rPr lang="es-ES_tradnl" dirty="0" smtClean="0"/>
              <a:t>”</a:t>
            </a:r>
            <a:endParaRPr lang="es-ES" dirty="0"/>
          </a:p>
          <a:p>
            <a:r>
              <a:rPr lang="es-ES_tradnl" dirty="0" smtClean="0"/>
              <a:t>Desde un principio, esta aplicación ha ido orientada a jugadores de Ping-Pong.</a:t>
            </a:r>
          </a:p>
          <a:p>
            <a:pPr lvl="1"/>
            <a:r>
              <a:rPr lang="es-ES_tradnl" dirty="0" smtClean="0"/>
              <a:t>Poner en contacto a usuarios para jugar partidas de Ping </a:t>
            </a:r>
            <a:r>
              <a:rPr lang="es-ES_tradnl" dirty="0" err="1" smtClean="0"/>
              <a:t>Pong</a:t>
            </a:r>
            <a:r>
              <a:rPr lang="es-ES_tradnl" dirty="0" smtClean="0"/>
              <a:t> en las mesas cercanas.</a:t>
            </a:r>
            <a:endParaRPr lang="es-ES_tradn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Presentación de la Aplicación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3567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WEB</a:t>
            </a:r>
          </a:p>
          <a:p>
            <a:pPr lvl="1"/>
            <a:r>
              <a:rPr lang="es-ES_tradnl" dirty="0" smtClean="0"/>
              <a:t>Crear una partida</a:t>
            </a:r>
          </a:p>
          <a:p>
            <a:pPr lvl="1"/>
            <a:r>
              <a:rPr lang="es-ES_tradnl" dirty="0" smtClean="0"/>
              <a:t>Unirse a una partida</a:t>
            </a:r>
          </a:p>
          <a:p>
            <a:pPr lvl="1"/>
            <a:r>
              <a:rPr lang="es-ES_tradnl" dirty="0" smtClean="0"/>
              <a:t>Calendario de partidas disponibles</a:t>
            </a:r>
          </a:p>
          <a:p>
            <a:pPr lvl="1"/>
            <a:r>
              <a:rPr lang="es-ES_tradnl" dirty="0" err="1" smtClean="0"/>
              <a:t>Login</a:t>
            </a:r>
            <a:r>
              <a:rPr lang="es-ES_tradnl" dirty="0" smtClean="0"/>
              <a:t> con Facebook</a:t>
            </a:r>
          </a:p>
          <a:p>
            <a:pPr lvl="1"/>
            <a:r>
              <a:rPr lang="es-ES_tradnl" dirty="0" smtClean="0"/>
              <a:t>Crear mesas nuevas</a:t>
            </a:r>
          </a:p>
          <a:p>
            <a:pPr lvl="1"/>
            <a:r>
              <a:rPr lang="es-ES_tradnl" dirty="0"/>
              <a:t>Localizar mesas mediante el mapa</a:t>
            </a:r>
            <a:endParaRPr lang="es-ES" dirty="0"/>
          </a:p>
          <a:p>
            <a:pPr lvl="1"/>
            <a:r>
              <a:rPr lang="es-ES_tradnl" dirty="0" smtClean="0"/>
              <a:t>Chatear con otros usuario</a:t>
            </a:r>
          </a:p>
          <a:p>
            <a:pPr lvl="1"/>
            <a:r>
              <a:rPr lang="es-ES_tradnl" dirty="0" smtClean="0"/>
              <a:t>Ver todas las partidas jugadas por el usuario</a:t>
            </a:r>
          </a:p>
          <a:p>
            <a:pPr lvl="1"/>
            <a:r>
              <a:rPr lang="es-ES_tradnl" dirty="0" smtClean="0"/>
              <a:t>Modificar perfil de usuario</a:t>
            </a:r>
          </a:p>
          <a:p>
            <a:pPr lvl="1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Funcionalidades (I)	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060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Movil</a:t>
            </a:r>
            <a:endParaRPr lang="es-ES_tradnl" dirty="0" smtClean="0"/>
          </a:p>
          <a:p>
            <a:r>
              <a:rPr lang="es-ES_tradnl" dirty="0" smtClean="0"/>
              <a:t>Crear partidas</a:t>
            </a:r>
          </a:p>
          <a:p>
            <a:r>
              <a:rPr lang="es-ES_tradnl" dirty="0" smtClean="0"/>
              <a:t>Unirse a partidas</a:t>
            </a:r>
          </a:p>
          <a:p>
            <a:r>
              <a:rPr lang="es-ES_tradnl" dirty="0" smtClean="0"/>
              <a:t>Chatear con otros usuarios</a:t>
            </a:r>
          </a:p>
          <a:p>
            <a:r>
              <a:rPr lang="es-ES_tradnl" dirty="0" smtClean="0"/>
              <a:t>Información de otros usuarios</a:t>
            </a:r>
          </a:p>
          <a:p>
            <a:r>
              <a:rPr lang="es-ES_tradnl" dirty="0" smtClean="0"/>
              <a:t>Consultar lista de mesas</a:t>
            </a:r>
          </a:p>
          <a:p>
            <a:r>
              <a:rPr lang="es-ES_tradnl" dirty="0" smtClean="0"/>
              <a:t>Crear mesas nuevas</a:t>
            </a:r>
          </a:p>
          <a:p>
            <a:r>
              <a:rPr lang="es-ES_tradnl" dirty="0" smtClean="0"/>
              <a:t>Localizar mesas mediante el mapa</a:t>
            </a:r>
          </a:p>
          <a:p>
            <a:r>
              <a:rPr lang="es-ES_tradnl" dirty="0" smtClean="0"/>
              <a:t>Ver historial de las </a:t>
            </a:r>
            <a:r>
              <a:rPr lang="es-ES_tradnl" smtClean="0"/>
              <a:t>partidas jugadas.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Funcionalidades (II)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261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108</TotalTime>
  <Words>171</Words>
  <Application>Microsoft Macintosh PowerPoint</Application>
  <PresentationFormat>Presentación en pantalla 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Lucida Sans Unicode</vt:lpstr>
      <vt:lpstr>Verdana</vt:lpstr>
      <vt:lpstr>Wingdings 2</vt:lpstr>
      <vt:lpstr>Wingdings 3</vt:lpstr>
      <vt:lpstr>Concurrencia</vt:lpstr>
      <vt:lpstr>Presentación de PowerPoint</vt:lpstr>
      <vt:lpstr>Índice</vt:lpstr>
      <vt:lpstr>Presentación de la Aplicación</vt:lpstr>
      <vt:lpstr>Funcionalidades (I) </vt:lpstr>
      <vt:lpstr>Funcionalidades (II)</vt:lpstr>
    </vt:vector>
  </TitlesOfParts>
  <Company>TMB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Pong</dc:title>
  <dc:creator>Gonzalez Sanjuan, Raul</dc:creator>
  <cp:lastModifiedBy>Usuario de Microsoft Office</cp:lastModifiedBy>
  <cp:revision>8</cp:revision>
  <dcterms:created xsi:type="dcterms:W3CDTF">2016-06-10T15:40:22Z</dcterms:created>
  <dcterms:modified xsi:type="dcterms:W3CDTF">2016-06-11T19:03:40Z</dcterms:modified>
</cp:coreProperties>
</file>